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6387" r:id="rId3"/>
    <p:sldId id="6388" r:id="rId4"/>
    <p:sldId id="6428" r:id="rId5"/>
    <p:sldId id="642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EEB74-CC30-44CE-AAC5-703BFD3C9360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172A6-7A9B-4612-9695-C4A58FD21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F13ECC-7670-448A-ADAD-D75DF62E88B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7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05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453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4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54" y="2129900"/>
            <a:ext cx="10363729" cy="147108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271" y="3886729"/>
            <a:ext cx="8535459" cy="1751542"/>
          </a:xfrm>
        </p:spPr>
        <p:txBody>
          <a:bodyPr/>
          <a:lstStyle>
            <a:lvl1pPr marL="0" indent="0" algn="ctr">
              <a:buNone/>
              <a:defRPr/>
            </a:lvl1pPr>
            <a:lvl2pPr marL="319832" indent="0" algn="ctr">
              <a:buNone/>
              <a:defRPr/>
            </a:lvl2pPr>
            <a:lvl3pPr marL="639664" indent="0" algn="ctr">
              <a:buNone/>
              <a:defRPr/>
            </a:lvl3pPr>
            <a:lvl4pPr marL="959496" indent="0" algn="ctr">
              <a:buNone/>
              <a:defRPr/>
            </a:lvl4pPr>
            <a:lvl5pPr marL="1279328" indent="0" algn="ctr">
              <a:buNone/>
              <a:defRPr/>
            </a:lvl5pPr>
            <a:lvl6pPr marL="1599160" indent="0" algn="ctr">
              <a:buNone/>
              <a:defRPr/>
            </a:lvl6pPr>
            <a:lvl7pPr marL="1918992" indent="0" algn="ctr">
              <a:buNone/>
              <a:defRPr/>
            </a:lvl7pPr>
            <a:lvl8pPr marL="2238824" indent="0" algn="ctr">
              <a:buNone/>
              <a:defRPr/>
            </a:lvl8pPr>
            <a:lvl9pPr marL="25586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954877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583816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37042"/>
            <a:ext cx="3048000" cy="63764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7042"/>
            <a:ext cx="9017000" cy="6376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62883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1"/>
            <a:ext cx="3537224" cy="600871"/>
          </a:xfrm>
          <a:prstGeom prst="rect">
            <a:avLst/>
          </a:prstGeom>
        </p:spPr>
      </p:pic>
      <p:pic>
        <p:nvPicPr>
          <p:cNvPr id="11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9200" y="6071075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215662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2957"/>
      </p:ext>
    </p:extLst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6307"/>
      </p:ext>
    </p:extLst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620913"/>
      </p:ext>
    </p:extLst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48398"/>
      </p:ext>
    </p:extLst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18388"/>
      </p:ext>
    </p:extLst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04446"/>
      </p:ext>
    </p:extLst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04880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432732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67994"/>
      </p:ext>
    </p:extLst>
  </p:cSld>
  <p:clrMapOvr>
    <a:masterClrMapping/>
  </p:clrMapOvr>
  <p:transition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85004"/>
      </p:ext>
    </p:extLst>
  </p:cSld>
  <p:clrMapOvr>
    <a:masterClrMapping/>
  </p:clrMapOvr>
  <p:transition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10075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02" y="4406636"/>
            <a:ext cx="10363729" cy="1362604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102" y="2906449"/>
            <a:ext cx="10363729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19832" indent="0">
              <a:buNone/>
              <a:defRPr sz="1300"/>
            </a:lvl2pPr>
            <a:lvl3pPr marL="639664" indent="0">
              <a:buNone/>
              <a:defRPr sz="1100"/>
            </a:lvl3pPr>
            <a:lvl4pPr marL="959496" indent="0">
              <a:buNone/>
              <a:defRPr sz="1000"/>
            </a:lvl4pPr>
            <a:lvl5pPr marL="1279328" indent="0">
              <a:buNone/>
              <a:defRPr sz="1000"/>
            </a:lvl5pPr>
            <a:lvl6pPr marL="1599160" indent="0">
              <a:buNone/>
              <a:defRPr sz="1000"/>
            </a:lvl6pPr>
            <a:lvl7pPr marL="1918992" indent="0">
              <a:buNone/>
              <a:defRPr sz="1000"/>
            </a:lvl7pPr>
            <a:lvl8pPr marL="2238824" indent="0">
              <a:buNone/>
              <a:defRPr sz="1000"/>
            </a:lvl8pPr>
            <a:lvl9pPr marL="255865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750333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" y="1050396"/>
            <a:ext cx="6032500" cy="536310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9502" y="1050396"/>
            <a:ext cx="6032500" cy="536310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10700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83" y="275167"/>
            <a:ext cx="1097227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866" y="1534583"/>
            <a:ext cx="5386917" cy="6402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9832" indent="0">
              <a:buNone/>
              <a:defRPr sz="1400" b="1"/>
            </a:lvl2pPr>
            <a:lvl3pPr marL="639664" indent="0">
              <a:buNone/>
              <a:defRPr sz="1300" b="1"/>
            </a:lvl3pPr>
            <a:lvl4pPr marL="959496" indent="0">
              <a:buNone/>
              <a:defRPr sz="1100" b="1"/>
            </a:lvl4pPr>
            <a:lvl5pPr marL="1279328" indent="0">
              <a:buNone/>
              <a:defRPr sz="1100" b="1"/>
            </a:lvl5pPr>
            <a:lvl6pPr marL="1599160" indent="0">
              <a:buNone/>
              <a:defRPr sz="1100" b="1"/>
            </a:lvl6pPr>
            <a:lvl7pPr marL="1918992" indent="0">
              <a:buNone/>
              <a:defRPr sz="1100" b="1"/>
            </a:lvl7pPr>
            <a:lvl8pPr marL="2238824" indent="0">
              <a:buNone/>
              <a:defRPr sz="1100" b="1"/>
            </a:lvl8pPr>
            <a:lvl9pPr marL="25586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866" y="2174876"/>
            <a:ext cx="5386917" cy="3951553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896" y="1534583"/>
            <a:ext cx="5388240" cy="6402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9832" indent="0">
              <a:buNone/>
              <a:defRPr sz="1400" b="1"/>
            </a:lvl2pPr>
            <a:lvl3pPr marL="639664" indent="0">
              <a:buNone/>
              <a:defRPr sz="1300" b="1"/>
            </a:lvl3pPr>
            <a:lvl4pPr marL="959496" indent="0">
              <a:buNone/>
              <a:defRPr sz="1100" b="1"/>
            </a:lvl4pPr>
            <a:lvl5pPr marL="1279328" indent="0">
              <a:buNone/>
              <a:defRPr sz="1100" b="1"/>
            </a:lvl5pPr>
            <a:lvl6pPr marL="1599160" indent="0">
              <a:buNone/>
              <a:defRPr sz="1100" b="1"/>
            </a:lvl6pPr>
            <a:lvl7pPr marL="1918992" indent="0">
              <a:buNone/>
              <a:defRPr sz="1100" b="1"/>
            </a:lvl7pPr>
            <a:lvl8pPr marL="2238824" indent="0">
              <a:buNone/>
              <a:defRPr sz="1100" b="1"/>
            </a:lvl8pPr>
            <a:lvl9pPr marL="2558656" indent="0">
              <a:buNone/>
              <a:defRPr sz="1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896" y="2174876"/>
            <a:ext cx="5388240" cy="3951553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524285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11588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69910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83" y="272521"/>
            <a:ext cx="4011084" cy="116284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469" y="272523"/>
            <a:ext cx="6815667" cy="585390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883" y="1435366"/>
            <a:ext cx="4011084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19832" indent="0">
              <a:buNone/>
              <a:defRPr sz="800"/>
            </a:lvl2pPr>
            <a:lvl3pPr marL="639664" indent="0">
              <a:buNone/>
              <a:defRPr sz="700"/>
            </a:lvl3pPr>
            <a:lvl4pPr marL="959496" indent="0">
              <a:buNone/>
              <a:defRPr sz="600"/>
            </a:lvl4pPr>
            <a:lvl5pPr marL="1279328" indent="0">
              <a:buNone/>
              <a:defRPr sz="600"/>
            </a:lvl5pPr>
            <a:lvl6pPr marL="1599160" indent="0">
              <a:buNone/>
              <a:defRPr sz="600"/>
            </a:lvl6pPr>
            <a:lvl7pPr marL="1918992" indent="0">
              <a:buNone/>
              <a:defRPr sz="600"/>
            </a:lvl7pPr>
            <a:lvl8pPr marL="2238824" indent="0">
              <a:buNone/>
              <a:defRPr sz="600"/>
            </a:lvl8pPr>
            <a:lvl9pPr marL="25586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2365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206" y="4800865"/>
            <a:ext cx="7315729" cy="56620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206" y="612515"/>
            <a:ext cx="7315729" cy="4115593"/>
          </a:xfrm>
        </p:spPr>
        <p:txBody>
          <a:bodyPr/>
          <a:lstStyle>
            <a:lvl1pPr marL="0" indent="0">
              <a:buNone/>
              <a:defRPr sz="2200"/>
            </a:lvl1pPr>
            <a:lvl2pPr marL="319832" indent="0">
              <a:buNone/>
              <a:defRPr sz="2000"/>
            </a:lvl2pPr>
            <a:lvl3pPr marL="639664" indent="0">
              <a:buNone/>
              <a:defRPr sz="1700"/>
            </a:lvl3pPr>
            <a:lvl4pPr marL="959496" indent="0">
              <a:buNone/>
              <a:defRPr sz="1400"/>
            </a:lvl4pPr>
            <a:lvl5pPr marL="1279328" indent="0">
              <a:buNone/>
              <a:defRPr sz="1400"/>
            </a:lvl5pPr>
            <a:lvl6pPr marL="1599160" indent="0">
              <a:buNone/>
              <a:defRPr sz="1400"/>
            </a:lvl6pPr>
            <a:lvl7pPr marL="1918992" indent="0">
              <a:buNone/>
              <a:defRPr sz="1400"/>
            </a:lvl7pPr>
            <a:lvl8pPr marL="2238824" indent="0">
              <a:buNone/>
              <a:defRPr sz="1400"/>
            </a:lvl8pPr>
            <a:lvl9pPr marL="2558656" indent="0">
              <a:buNone/>
              <a:defRPr sz="1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206" y="5367075"/>
            <a:ext cx="7315729" cy="805656"/>
          </a:xfrm>
        </p:spPr>
        <p:txBody>
          <a:bodyPr/>
          <a:lstStyle>
            <a:lvl1pPr marL="0" indent="0">
              <a:buNone/>
              <a:defRPr sz="1000"/>
            </a:lvl1pPr>
            <a:lvl2pPr marL="319832" indent="0">
              <a:buNone/>
              <a:defRPr sz="800"/>
            </a:lvl2pPr>
            <a:lvl3pPr marL="639664" indent="0">
              <a:buNone/>
              <a:defRPr sz="700"/>
            </a:lvl3pPr>
            <a:lvl4pPr marL="959496" indent="0">
              <a:buNone/>
              <a:defRPr sz="600"/>
            </a:lvl4pPr>
            <a:lvl5pPr marL="1279328" indent="0">
              <a:buNone/>
              <a:defRPr sz="600"/>
            </a:lvl5pPr>
            <a:lvl6pPr marL="1599160" indent="0">
              <a:buNone/>
              <a:defRPr sz="600"/>
            </a:lvl6pPr>
            <a:lvl7pPr marL="1918992" indent="0">
              <a:buNone/>
              <a:defRPr sz="600"/>
            </a:lvl7pPr>
            <a:lvl8pPr marL="2238824" indent="0">
              <a:buNone/>
              <a:defRPr sz="600"/>
            </a:lvl8pPr>
            <a:lvl9pPr marL="2558656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5920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154" y="37042"/>
            <a:ext cx="10363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3470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83386" tIns="41956" rIns="83386" bIns="419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0396"/>
            <a:ext cx="12192000" cy="5363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386" tIns="41956" rIns="83386" bIns="41956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3344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ftr="0" dt="0"/>
  <p:txStyles>
    <p:titleStyle>
      <a:lvl1pPr algn="ctr" defTabSz="913968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+mj-lt"/>
          <a:ea typeface="+mj-ea"/>
          <a:cs typeface="+mj-cs"/>
        </a:defRPr>
      </a:lvl1pPr>
      <a:lvl2pPr algn="ctr" defTabSz="913968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2pPr>
      <a:lvl3pPr algn="ctr" defTabSz="913968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3pPr>
      <a:lvl4pPr algn="ctr" defTabSz="913968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4pPr>
      <a:lvl5pPr algn="ctr" defTabSz="913968" rtl="0" eaLnBrk="0" fontAlgn="base" hangingPunct="0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5pPr>
      <a:lvl6pPr marL="319832" algn="ctr" defTabSz="913968" rtl="0" fontAlgn="base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6pPr>
      <a:lvl7pPr marL="639664" algn="ctr" defTabSz="913968" rtl="0" fontAlgn="base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7pPr>
      <a:lvl8pPr marL="959496" algn="ctr" defTabSz="913968" rtl="0" fontAlgn="base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8pPr>
      <a:lvl9pPr marL="1279328" algn="ctr" defTabSz="913968" rtl="0" fontAlgn="base">
        <a:spcBef>
          <a:spcPct val="0"/>
        </a:spcBef>
        <a:spcAft>
          <a:spcPct val="0"/>
        </a:spcAft>
        <a:defRPr sz="2800" i="1">
          <a:solidFill>
            <a:srgbClr val="663300"/>
          </a:solidFill>
          <a:latin typeface="Futura Book" pitchFamily="50" charset="0"/>
          <a:cs typeface="Arial" charset="0"/>
        </a:defRPr>
      </a:lvl9pPr>
    </p:titleStyle>
    <p:bodyStyle>
      <a:lvl1pPr marL="343156" indent="-343156" algn="ctr" defTabSz="913968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5000">
          <a:solidFill>
            <a:srgbClr val="996633"/>
          </a:solidFill>
          <a:latin typeface="+mn-lt"/>
          <a:ea typeface="+mn-ea"/>
          <a:cs typeface="+mn-cs"/>
        </a:defRPr>
      </a:lvl1pPr>
      <a:lvl2pPr marL="742946" indent="-286521" algn="l" defTabSz="91396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736" indent="-228766" algn="l" defTabSz="91396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160" indent="-228766" algn="l" defTabSz="91396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589" indent="-227655" algn="l" defTabSz="91396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375417" indent="-227655" algn="l" defTabSz="91396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695252" indent="-227655" algn="l" defTabSz="91396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015086" indent="-227655" algn="l" defTabSz="91396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334914" indent="-227655" algn="l" defTabSz="91396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19832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39664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59496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328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160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18992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8824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58656" algn="l" defTabSz="6396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07C3F5-E797-4458-BAA3-A3960E7C3DD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8/27/2024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FACAB8-A4B8-4877-A094-716FC5462CF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85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25146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DFPBiaoKaiW5-HPinIn1NUU" pitchFamily="66" charset="-120"/>
                <a:ea typeface="DFPBiaoKaiW5-HPinIn1NUU" pitchFamily="66" charset="-120"/>
                <a:cs typeface="Arial" charset="0"/>
              </a:rPr>
              <a:t>我高舉你的名</a:t>
            </a:r>
            <a:endParaRPr kumimoji="0" lang="en-US" altLang="zh-TW" sz="44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DFPBiaoKaiW5-HPinIn1NUU" pitchFamily="66" charset="-120"/>
              <a:ea typeface="DFPBiaoKaiW5-HPinIn1NUU" pitchFamily="66" charset="-120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Lord I Lift Your Name on High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8389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8534400" cy="5943601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主我高舉你的名，主我深愛稱頌你，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我甚欣慰你愛我，我甚欣慰你救贖我。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你從天上降世間，指引我路；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在世間被釘十架，我罪得贖；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從十架到墳塋，從墳塋升回天，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主我高舉你的名。</a:t>
            </a:r>
          </a:p>
        </p:txBody>
      </p:sp>
    </p:spTree>
    <p:extLst>
      <p:ext uri="{BB962C8B-B14F-4D97-AF65-F5344CB8AC3E}">
        <p14:creationId xmlns:p14="http://schemas.microsoft.com/office/powerpoint/2010/main" val="871844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8534400" cy="5943601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主我高舉你的名，主我深愛稱頌你，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我甚欣慰你愛我，我甚欣慰你救贖我。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你從天上降世間，指引我路；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在世間被釘十架，我罪得贖；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從十架到墳塋，從墳塋升回天，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主我高舉你的名。</a:t>
            </a:r>
          </a:p>
        </p:txBody>
      </p:sp>
    </p:spTree>
    <p:extLst>
      <p:ext uri="{BB962C8B-B14F-4D97-AF65-F5344CB8AC3E}">
        <p14:creationId xmlns:p14="http://schemas.microsoft.com/office/powerpoint/2010/main" val="4041767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8534400" cy="5943601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你從天上降世間，指引我路；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在世間被釘十架，我罪得贖；</a:t>
            </a:r>
            <a:b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從十架到墳塋，從墳塋升回天，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主我高舉你的名。</a:t>
            </a:r>
            <a:br>
              <a:rPr lang="en-US" altLang="zh-TW" sz="4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latin typeface="DFPBiaoKaiW5-HPinIn1NUU" pitchFamily="66" charset="-120"/>
                <a:ea typeface="DFPBiaoKaiW5-HPinIn1NUU" pitchFamily="66" charset="-120"/>
              </a:rPr>
              <a:t>主我高舉你的名。</a:t>
            </a:r>
          </a:p>
        </p:txBody>
      </p:sp>
    </p:spTree>
    <p:extLst>
      <p:ext uri="{BB962C8B-B14F-4D97-AF65-F5344CB8AC3E}">
        <p14:creationId xmlns:p14="http://schemas.microsoft.com/office/powerpoint/2010/main" val="533103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43_Tridots">
  <a:themeElements>
    <a:clrScheme name="35_Tridots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35_Tridots">
      <a:majorFont>
        <a:latin typeface="Futura Book"/>
        <a:ea typeface=""/>
        <a:cs typeface="Arial"/>
      </a:majorFont>
      <a:minorFont>
        <a:latin typeface="Futura Boo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5_Tridots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_Tridots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_Tridot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35_Tridots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Widescreen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DFPBiaoKaiW5-HPinIn1NUU</vt:lpstr>
      <vt:lpstr>Futura Book</vt:lpstr>
      <vt:lpstr>Aptos</vt:lpstr>
      <vt:lpstr>Arial</vt:lpstr>
      <vt:lpstr>Calibri</vt:lpstr>
      <vt:lpstr>Times New Roman</vt:lpstr>
      <vt:lpstr>43_Tridots</vt:lpstr>
      <vt:lpstr>7_Office Theme</vt:lpstr>
      <vt:lpstr>PowerPoint Presentation</vt:lpstr>
      <vt:lpstr>主我高舉你的名，主我深愛稱頌你， 我甚欣慰你愛我，我甚欣慰你救贖我。 你從天上降世間，指引我路； 在世間被釘十架，我罪得贖； 從十架到墳塋，從墳塋升回天， 主我高舉你的名。</vt:lpstr>
      <vt:lpstr>主我高舉你的名，主我深愛稱頌你， 我甚欣慰你愛我，我甚欣慰你救贖我。 你從天上降世間，指引我路； 在世間被釘十架，我罪得贖； 從十架到墳塋，從墳塋升回天， 主我高舉你的名。</vt:lpstr>
      <vt:lpstr>你從天上降世間，指引我路； 在世間被釘十架，我罪得贖； 從十架到墳塋，從墳塋升回天， 主我高舉你的名。 主我高舉你的名。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 Zhang</dc:creator>
  <cp:lastModifiedBy>Steven Zhang</cp:lastModifiedBy>
  <cp:revision>1</cp:revision>
  <dcterms:created xsi:type="dcterms:W3CDTF">2024-08-27T15:24:10Z</dcterms:created>
  <dcterms:modified xsi:type="dcterms:W3CDTF">2024-08-27T15:25:12Z</dcterms:modified>
</cp:coreProperties>
</file>