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sldIdLst>
    <p:sldId id="6387" r:id="rId3"/>
    <p:sldId id="6388" r:id="rId4"/>
    <p:sldId id="6428" r:id="rId5"/>
    <p:sldId id="642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9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EEB74-CC30-44CE-AAC5-703BFD3C9360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C172A6-7A9B-4612-9695-C4A58FD21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83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F13ECC-7670-448A-ADAD-D75DF62E88B5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7704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5059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7453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4142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54" y="2129900"/>
            <a:ext cx="10363729" cy="147108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271" y="3886729"/>
            <a:ext cx="8535459" cy="1751542"/>
          </a:xfrm>
        </p:spPr>
        <p:txBody>
          <a:bodyPr/>
          <a:lstStyle>
            <a:lvl1pPr marL="0" indent="0" algn="ctr">
              <a:buNone/>
              <a:defRPr/>
            </a:lvl1pPr>
            <a:lvl2pPr marL="319832" indent="0" algn="ctr">
              <a:buNone/>
              <a:defRPr/>
            </a:lvl2pPr>
            <a:lvl3pPr marL="639664" indent="0" algn="ctr">
              <a:buNone/>
              <a:defRPr/>
            </a:lvl3pPr>
            <a:lvl4pPr marL="959496" indent="0" algn="ctr">
              <a:buNone/>
              <a:defRPr/>
            </a:lvl4pPr>
            <a:lvl5pPr marL="1279328" indent="0" algn="ctr">
              <a:buNone/>
              <a:defRPr/>
            </a:lvl5pPr>
            <a:lvl6pPr marL="1599160" indent="0" algn="ctr">
              <a:buNone/>
              <a:defRPr/>
            </a:lvl6pPr>
            <a:lvl7pPr marL="1918992" indent="0" algn="ctr">
              <a:buNone/>
              <a:defRPr/>
            </a:lvl7pPr>
            <a:lvl8pPr marL="2238824" indent="0" algn="ctr">
              <a:buNone/>
              <a:defRPr/>
            </a:lvl8pPr>
            <a:lvl9pPr marL="2558656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09548771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9583816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37042"/>
            <a:ext cx="3048000" cy="637645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37042"/>
            <a:ext cx="9017000" cy="637645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628832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5" descr="bbc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5176" y="6019801"/>
            <a:ext cx="3537224" cy="600871"/>
          </a:xfrm>
          <a:prstGeom prst="rect">
            <a:avLst/>
          </a:prstGeom>
        </p:spPr>
      </p:pic>
      <p:pic>
        <p:nvPicPr>
          <p:cNvPr id="11" name="Picture 3" descr="C:\Users\Qian\Desktop\中文事工 拷贝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9200" y="6071075"/>
            <a:ext cx="3048000" cy="62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6215662"/>
      </p:ext>
    </p:extLst>
  </p:cSld>
  <p:clrMapOvr>
    <a:masterClrMapping/>
  </p:clrMapOvr>
  <p:transition spd="med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882957"/>
      </p:ext>
    </p:extLst>
  </p:cSld>
  <p:clrMapOvr>
    <a:masterClrMapping/>
  </p:clrMapOvr>
  <p:transition spd="med"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26307"/>
      </p:ext>
    </p:extLst>
  </p:cSld>
  <p:clrMapOvr>
    <a:masterClrMapping/>
  </p:clrMapOvr>
  <p:transition spd="med">
    <p:wipe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620913"/>
      </p:ext>
    </p:extLst>
  </p:cSld>
  <p:clrMapOvr>
    <a:masterClrMapping/>
  </p:clrMapOvr>
  <p:transition spd="med">
    <p:wipe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148398"/>
      </p:ext>
    </p:extLst>
  </p:cSld>
  <p:clrMapOvr>
    <a:masterClrMapping/>
  </p:clrMapOvr>
  <p:transition spd="med">
    <p:wipe dir="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718388"/>
      </p:ext>
    </p:extLst>
  </p:cSld>
  <p:clrMapOvr>
    <a:masterClrMapping/>
  </p:clrMapOvr>
  <p:transition spd="med">
    <p:wipe dir="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704446"/>
      </p:ext>
    </p:extLst>
  </p:cSld>
  <p:clrMapOvr>
    <a:masterClrMapping/>
  </p:clrMapOvr>
  <p:transition spd="med">
    <p:wipe dir="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704880"/>
      </p:ext>
    </p:extLst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24327322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567994"/>
      </p:ext>
    </p:extLst>
  </p:cSld>
  <p:clrMapOvr>
    <a:masterClrMapping/>
  </p:clrMapOvr>
  <p:transition spd="med">
    <p:wipe dir="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385004"/>
      </p:ext>
    </p:extLst>
  </p:cSld>
  <p:clrMapOvr>
    <a:masterClrMapping/>
  </p:clrMapOvr>
  <p:transition spd="med">
    <p:wipe dir="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510075"/>
      </p:ext>
    </p:extLst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02" y="4406636"/>
            <a:ext cx="10363729" cy="1362604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102" y="2906449"/>
            <a:ext cx="10363729" cy="1500188"/>
          </a:xfrm>
        </p:spPr>
        <p:txBody>
          <a:bodyPr anchor="b"/>
          <a:lstStyle>
            <a:lvl1pPr marL="0" indent="0">
              <a:buNone/>
              <a:defRPr sz="1400"/>
            </a:lvl1pPr>
            <a:lvl2pPr marL="319832" indent="0">
              <a:buNone/>
              <a:defRPr sz="1300"/>
            </a:lvl2pPr>
            <a:lvl3pPr marL="639664" indent="0">
              <a:buNone/>
              <a:defRPr sz="1100"/>
            </a:lvl3pPr>
            <a:lvl4pPr marL="959496" indent="0">
              <a:buNone/>
              <a:defRPr sz="1000"/>
            </a:lvl4pPr>
            <a:lvl5pPr marL="1279328" indent="0">
              <a:buNone/>
              <a:defRPr sz="1000"/>
            </a:lvl5pPr>
            <a:lvl6pPr marL="1599160" indent="0">
              <a:buNone/>
              <a:defRPr sz="1000"/>
            </a:lvl6pPr>
            <a:lvl7pPr marL="1918992" indent="0">
              <a:buNone/>
              <a:defRPr sz="1000"/>
            </a:lvl7pPr>
            <a:lvl8pPr marL="2238824" indent="0">
              <a:buNone/>
              <a:defRPr sz="1000"/>
            </a:lvl8pPr>
            <a:lvl9pPr marL="2558656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750333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" y="1050396"/>
            <a:ext cx="6032500" cy="5363104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59502" y="1050396"/>
            <a:ext cx="6032500" cy="5363104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2107004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883" y="275167"/>
            <a:ext cx="10972271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866" y="1534583"/>
            <a:ext cx="5386917" cy="640292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19832" indent="0">
              <a:buNone/>
              <a:defRPr sz="1400" b="1"/>
            </a:lvl2pPr>
            <a:lvl3pPr marL="639664" indent="0">
              <a:buNone/>
              <a:defRPr sz="1300" b="1"/>
            </a:lvl3pPr>
            <a:lvl4pPr marL="959496" indent="0">
              <a:buNone/>
              <a:defRPr sz="1100" b="1"/>
            </a:lvl4pPr>
            <a:lvl5pPr marL="1279328" indent="0">
              <a:buNone/>
              <a:defRPr sz="1100" b="1"/>
            </a:lvl5pPr>
            <a:lvl6pPr marL="1599160" indent="0">
              <a:buNone/>
              <a:defRPr sz="1100" b="1"/>
            </a:lvl6pPr>
            <a:lvl7pPr marL="1918992" indent="0">
              <a:buNone/>
              <a:defRPr sz="1100" b="1"/>
            </a:lvl7pPr>
            <a:lvl8pPr marL="2238824" indent="0">
              <a:buNone/>
              <a:defRPr sz="1100" b="1"/>
            </a:lvl8pPr>
            <a:lvl9pPr marL="2558656" indent="0">
              <a:buNone/>
              <a:defRPr sz="1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866" y="2174876"/>
            <a:ext cx="5386917" cy="3951553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896" y="1534583"/>
            <a:ext cx="5388240" cy="640292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19832" indent="0">
              <a:buNone/>
              <a:defRPr sz="1400" b="1"/>
            </a:lvl2pPr>
            <a:lvl3pPr marL="639664" indent="0">
              <a:buNone/>
              <a:defRPr sz="1300" b="1"/>
            </a:lvl3pPr>
            <a:lvl4pPr marL="959496" indent="0">
              <a:buNone/>
              <a:defRPr sz="1100" b="1"/>
            </a:lvl4pPr>
            <a:lvl5pPr marL="1279328" indent="0">
              <a:buNone/>
              <a:defRPr sz="1100" b="1"/>
            </a:lvl5pPr>
            <a:lvl6pPr marL="1599160" indent="0">
              <a:buNone/>
              <a:defRPr sz="1100" b="1"/>
            </a:lvl6pPr>
            <a:lvl7pPr marL="1918992" indent="0">
              <a:buNone/>
              <a:defRPr sz="1100" b="1"/>
            </a:lvl7pPr>
            <a:lvl8pPr marL="2238824" indent="0">
              <a:buNone/>
              <a:defRPr sz="1100" b="1"/>
            </a:lvl8pPr>
            <a:lvl9pPr marL="2558656" indent="0">
              <a:buNone/>
              <a:defRPr sz="1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896" y="2174876"/>
            <a:ext cx="5388240" cy="3951553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35242858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21115883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4699107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883" y="272521"/>
            <a:ext cx="4011084" cy="1162844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469" y="272523"/>
            <a:ext cx="6815667" cy="5853907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883" y="1435366"/>
            <a:ext cx="4011084" cy="4691063"/>
          </a:xfrm>
        </p:spPr>
        <p:txBody>
          <a:bodyPr/>
          <a:lstStyle>
            <a:lvl1pPr marL="0" indent="0">
              <a:buNone/>
              <a:defRPr sz="1000"/>
            </a:lvl1pPr>
            <a:lvl2pPr marL="319832" indent="0">
              <a:buNone/>
              <a:defRPr sz="800"/>
            </a:lvl2pPr>
            <a:lvl3pPr marL="639664" indent="0">
              <a:buNone/>
              <a:defRPr sz="700"/>
            </a:lvl3pPr>
            <a:lvl4pPr marL="959496" indent="0">
              <a:buNone/>
              <a:defRPr sz="600"/>
            </a:lvl4pPr>
            <a:lvl5pPr marL="1279328" indent="0">
              <a:buNone/>
              <a:defRPr sz="600"/>
            </a:lvl5pPr>
            <a:lvl6pPr marL="1599160" indent="0">
              <a:buNone/>
              <a:defRPr sz="600"/>
            </a:lvl6pPr>
            <a:lvl7pPr marL="1918992" indent="0">
              <a:buNone/>
              <a:defRPr sz="600"/>
            </a:lvl7pPr>
            <a:lvl8pPr marL="2238824" indent="0">
              <a:buNone/>
              <a:defRPr sz="600"/>
            </a:lvl8pPr>
            <a:lvl9pPr marL="2558656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23650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206" y="4800865"/>
            <a:ext cx="7315729" cy="566208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206" y="612515"/>
            <a:ext cx="7315729" cy="4115593"/>
          </a:xfrm>
        </p:spPr>
        <p:txBody>
          <a:bodyPr/>
          <a:lstStyle>
            <a:lvl1pPr marL="0" indent="0">
              <a:buNone/>
              <a:defRPr sz="2200"/>
            </a:lvl1pPr>
            <a:lvl2pPr marL="319832" indent="0">
              <a:buNone/>
              <a:defRPr sz="2000"/>
            </a:lvl2pPr>
            <a:lvl3pPr marL="639664" indent="0">
              <a:buNone/>
              <a:defRPr sz="1700"/>
            </a:lvl3pPr>
            <a:lvl4pPr marL="959496" indent="0">
              <a:buNone/>
              <a:defRPr sz="1400"/>
            </a:lvl4pPr>
            <a:lvl5pPr marL="1279328" indent="0">
              <a:buNone/>
              <a:defRPr sz="1400"/>
            </a:lvl5pPr>
            <a:lvl6pPr marL="1599160" indent="0">
              <a:buNone/>
              <a:defRPr sz="1400"/>
            </a:lvl6pPr>
            <a:lvl7pPr marL="1918992" indent="0">
              <a:buNone/>
              <a:defRPr sz="1400"/>
            </a:lvl7pPr>
            <a:lvl8pPr marL="2238824" indent="0">
              <a:buNone/>
              <a:defRPr sz="1400"/>
            </a:lvl8pPr>
            <a:lvl9pPr marL="2558656" indent="0">
              <a:buNone/>
              <a:defRPr sz="14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206" y="5367075"/>
            <a:ext cx="7315729" cy="805656"/>
          </a:xfrm>
        </p:spPr>
        <p:txBody>
          <a:bodyPr/>
          <a:lstStyle>
            <a:lvl1pPr marL="0" indent="0">
              <a:buNone/>
              <a:defRPr sz="1000"/>
            </a:lvl1pPr>
            <a:lvl2pPr marL="319832" indent="0">
              <a:buNone/>
              <a:defRPr sz="800"/>
            </a:lvl2pPr>
            <a:lvl3pPr marL="639664" indent="0">
              <a:buNone/>
              <a:defRPr sz="700"/>
            </a:lvl3pPr>
            <a:lvl4pPr marL="959496" indent="0">
              <a:buNone/>
              <a:defRPr sz="600"/>
            </a:lvl4pPr>
            <a:lvl5pPr marL="1279328" indent="0">
              <a:buNone/>
              <a:defRPr sz="600"/>
            </a:lvl5pPr>
            <a:lvl6pPr marL="1599160" indent="0">
              <a:buNone/>
              <a:defRPr sz="600"/>
            </a:lvl6pPr>
            <a:lvl7pPr marL="1918992" indent="0">
              <a:buNone/>
              <a:defRPr sz="600"/>
            </a:lvl7pPr>
            <a:lvl8pPr marL="2238824" indent="0">
              <a:buNone/>
              <a:defRPr sz="600"/>
            </a:lvl8pPr>
            <a:lvl9pPr marL="2558656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592006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2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154" y="37042"/>
            <a:ext cx="1036372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13470" dir="2700000" algn="ctr" rotWithShape="0">
              <a:schemeClr val="bg2">
                <a:alpha val="74998"/>
              </a:schemeClr>
            </a:outerShdw>
          </a:effectLst>
        </p:spPr>
        <p:txBody>
          <a:bodyPr vert="horz" wrap="square" lIns="83386" tIns="41956" rIns="83386" bIns="419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050396"/>
            <a:ext cx="12192000" cy="5363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3386" tIns="41956" rIns="83386" bIns="41956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133440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/>
  <p:hf hdr="0" ftr="0" dt="0"/>
  <p:txStyles>
    <p:titleStyle>
      <a:lvl1pPr algn="ctr" defTabSz="913968" rtl="0" eaLnBrk="0" fontAlgn="base" hangingPunct="0">
        <a:spcBef>
          <a:spcPct val="0"/>
        </a:spcBef>
        <a:spcAft>
          <a:spcPct val="0"/>
        </a:spcAft>
        <a:defRPr sz="2800" i="1">
          <a:solidFill>
            <a:srgbClr val="663300"/>
          </a:solidFill>
          <a:latin typeface="+mj-lt"/>
          <a:ea typeface="+mj-ea"/>
          <a:cs typeface="+mj-cs"/>
        </a:defRPr>
      </a:lvl1pPr>
      <a:lvl2pPr algn="ctr" defTabSz="913968" rtl="0" eaLnBrk="0" fontAlgn="base" hangingPunct="0">
        <a:spcBef>
          <a:spcPct val="0"/>
        </a:spcBef>
        <a:spcAft>
          <a:spcPct val="0"/>
        </a:spcAft>
        <a:defRPr sz="2800" i="1">
          <a:solidFill>
            <a:srgbClr val="663300"/>
          </a:solidFill>
          <a:latin typeface="Futura Book" pitchFamily="50" charset="0"/>
          <a:cs typeface="Arial" charset="0"/>
        </a:defRPr>
      </a:lvl2pPr>
      <a:lvl3pPr algn="ctr" defTabSz="913968" rtl="0" eaLnBrk="0" fontAlgn="base" hangingPunct="0">
        <a:spcBef>
          <a:spcPct val="0"/>
        </a:spcBef>
        <a:spcAft>
          <a:spcPct val="0"/>
        </a:spcAft>
        <a:defRPr sz="2800" i="1">
          <a:solidFill>
            <a:srgbClr val="663300"/>
          </a:solidFill>
          <a:latin typeface="Futura Book" pitchFamily="50" charset="0"/>
          <a:cs typeface="Arial" charset="0"/>
        </a:defRPr>
      </a:lvl3pPr>
      <a:lvl4pPr algn="ctr" defTabSz="913968" rtl="0" eaLnBrk="0" fontAlgn="base" hangingPunct="0">
        <a:spcBef>
          <a:spcPct val="0"/>
        </a:spcBef>
        <a:spcAft>
          <a:spcPct val="0"/>
        </a:spcAft>
        <a:defRPr sz="2800" i="1">
          <a:solidFill>
            <a:srgbClr val="663300"/>
          </a:solidFill>
          <a:latin typeface="Futura Book" pitchFamily="50" charset="0"/>
          <a:cs typeface="Arial" charset="0"/>
        </a:defRPr>
      </a:lvl4pPr>
      <a:lvl5pPr algn="ctr" defTabSz="913968" rtl="0" eaLnBrk="0" fontAlgn="base" hangingPunct="0">
        <a:spcBef>
          <a:spcPct val="0"/>
        </a:spcBef>
        <a:spcAft>
          <a:spcPct val="0"/>
        </a:spcAft>
        <a:defRPr sz="2800" i="1">
          <a:solidFill>
            <a:srgbClr val="663300"/>
          </a:solidFill>
          <a:latin typeface="Futura Book" pitchFamily="50" charset="0"/>
          <a:cs typeface="Arial" charset="0"/>
        </a:defRPr>
      </a:lvl5pPr>
      <a:lvl6pPr marL="319832" algn="ctr" defTabSz="913968" rtl="0" fontAlgn="base">
        <a:spcBef>
          <a:spcPct val="0"/>
        </a:spcBef>
        <a:spcAft>
          <a:spcPct val="0"/>
        </a:spcAft>
        <a:defRPr sz="2800" i="1">
          <a:solidFill>
            <a:srgbClr val="663300"/>
          </a:solidFill>
          <a:latin typeface="Futura Book" pitchFamily="50" charset="0"/>
          <a:cs typeface="Arial" charset="0"/>
        </a:defRPr>
      </a:lvl6pPr>
      <a:lvl7pPr marL="639664" algn="ctr" defTabSz="913968" rtl="0" fontAlgn="base">
        <a:spcBef>
          <a:spcPct val="0"/>
        </a:spcBef>
        <a:spcAft>
          <a:spcPct val="0"/>
        </a:spcAft>
        <a:defRPr sz="2800" i="1">
          <a:solidFill>
            <a:srgbClr val="663300"/>
          </a:solidFill>
          <a:latin typeface="Futura Book" pitchFamily="50" charset="0"/>
          <a:cs typeface="Arial" charset="0"/>
        </a:defRPr>
      </a:lvl7pPr>
      <a:lvl8pPr marL="959496" algn="ctr" defTabSz="913968" rtl="0" fontAlgn="base">
        <a:spcBef>
          <a:spcPct val="0"/>
        </a:spcBef>
        <a:spcAft>
          <a:spcPct val="0"/>
        </a:spcAft>
        <a:defRPr sz="2800" i="1">
          <a:solidFill>
            <a:srgbClr val="663300"/>
          </a:solidFill>
          <a:latin typeface="Futura Book" pitchFamily="50" charset="0"/>
          <a:cs typeface="Arial" charset="0"/>
        </a:defRPr>
      </a:lvl8pPr>
      <a:lvl9pPr marL="1279328" algn="ctr" defTabSz="913968" rtl="0" fontAlgn="base">
        <a:spcBef>
          <a:spcPct val="0"/>
        </a:spcBef>
        <a:spcAft>
          <a:spcPct val="0"/>
        </a:spcAft>
        <a:defRPr sz="2800" i="1">
          <a:solidFill>
            <a:srgbClr val="663300"/>
          </a:solidFill>
          <a:latin typeface="Futura Book" pitchFamily="50" charset="0"/>
          <a:cs typeface="Arial" charset="0"/>
        </a:defRPr>
      </a:lvl9pPr>
    </p:titleStyle>
    <p:bodyStyle>
      <a:lvl1pPr marL="343156" indent="-343156" algn="ctr" defTabSz="913968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defRPr sz="5000">
          <a:solidFill>
            <a:srgbClr val="996633"/>
          </a:solidFill>
          <a:latin typeface="+mn-lt"/>
          <a:ea typeface="+mn-ea"/>
          <a:cs typeface="+mn-cs"/>
        </a:defRPr>
      </a:lvl1pPr>
      <a:lvl2pPr marL="742946" indent="-286521" algn="l" defTabSz="913968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2736" indent="-228766" algn="l" defTabSz="913968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599160" indent="-228766" algn="l" defTabSz="913968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5589" indent="-227655" algn="l" defTabSz="913968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375417" indent="-227655" algn="l" defTabSz="913968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695252" indent="-227655" algn="l" defTabSz="913968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015086" indent="-227655" algn="l" defTabSz="913968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334914" indent="-227655" algn="l" defTabSz="913968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6396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19832" algn="l" defTabSz="6396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39664" algn="l" defTabSz="6396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59496" algn="l" defTabSz="6396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328" algn="l" defTabSz="6396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599160" algn="l" defTabSz="6396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18992" algn="l" defTabSz="6396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38824" algn="l" defTabSz="6396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58656" algn="l" defTabSz="6396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8/27/2024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08553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43200" y="2514600"/>
            <a:ext cx="7620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000" b="0" i="0" u="none" strike="noStrike" kern="0" cap="none" spc="0" normalizeH="0" baseline="0" noProof="0" dirty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我高舉你的名</a:t>
            </a:r>
            <a:endParaRPr kumimoji="0" lang="en-US" altLang="zh-TW" sz="4400" b="1" i="0" u="none" strike="noStrike" kern="0" cap="none" spc="0" normalizeH="0" baseline="0" noProof="0" dirty="0">
              <a:ln>
                <a:noFill/>
              </a:ln>
              <a:solidFill>
                <a:srgbClr val="663300"/>
              </a:solidFill>
              <a:effectLst/>
              <a:uLnTx/>
              <a:uFillTx/>
              <a:latin typeface="DFPBiaoKaiW5-HPinIn1NUU" pitchFamily="66" charset="-120"/>
              <a:ea typeface="DFPBiaoKaiW5-HPinIn1NUU" pitchFamily="66" charset="-120"/>
              <a:cs typeface="Arial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1" i="0" u="none" strike="noStrike" kern="0" cap="none" spc="0" normalizeH="0" baseline="0" noProof="0" dirty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Lord I Lift Your Name on High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663300"/>
              </a:solidFill>
              <a:effectLst/>
              <a:uLnTx/>
              <a:uFillTx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583890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304801"/>
            <a:ext cx="8534400" cy="5943601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主我高舉你的名，主我深愛稱頌你，</a:t>
            </a:r>
            <a:b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我甚欣慰你愛我，我甚欣慰你救贖我。</a:t>
            </a:r>
            <a:br>
              <a:rPr lang="en-US" altLang="zh-TW" sz="4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你從天上降世間，指引我路；</a:t>
            </a:r>
            <a:b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在世間被釘十架，我罪得贖；</a:t>
            </a:r>
            <a:b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從十架到墳塋，從墳塋升回天，</a:t>
            </a:r>
            <a:br>
              <a:rPr lang="en-US" altLang="zh-TW" sz="4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主我高舉你的名。</a:t>
            </a:r>
          </a:p>
        </p:txBody>
      </p:sp>
    </p:spTree>
    <p:extLst>
      <p:ext uri="{BB962C8B-B14F-4D97-AF65-F5344CB8AC3E}">
        <p14:creationId xmlns:p14="http://schemas.microsoft.com/office/powerpoint/2010/main" val="8718446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304801"/>
            <a:ext cx="8534400" cy="5943601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主我高舉你的名，主我深愛稱頌你，</a:t>
            </a:r>
            <a:b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我甚欣慰你愛我，我甚欣慰你救贖我。</a:t>
            </a:r>
            <a:br>
              <a:rPr lang="en-US" altLang="zh-TW" sz="4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你從天上降世間，指引我路；</a:t>
            </a:r>
            <a:b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在世間被釘十架，我罪得贖；</a:t>
            </a:r>
            <a:b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從十架到墳塋，從墳塋升回天，</a:t>
            </a:r>
            <a:br>
              <a:rPr lang="en-US" altLang="zh-TW" sz="4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主我高舉你的名。</a:t>
            </a:r>
          </a:p>
        </p:txBody>
      </p:sp>
    </p:spTree>
    <p:extLst>
      <p:ext uri="{BB962C8B-B14F-4D97-AF65-F5344CB8AC3E}">
        <p14:creationId xmlns:p14="http://schemas.microsoft.com/office/powerpoint/2010/main" val="40417678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304801"/>
            <a:ext cx="8534400" cy="5943601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你從天上降世間，指引我路；</a:t>
            </a:r>
            <a:b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在世間被釘十架，我罪得贖；</a:t>
            </a:r>
            <a:b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從十架到墳塋，從墳塋升回天，</a:t>
            </a:r>
            <a:br>
              <a:rPr lang="en-US" altLang="zh-TW" sz="4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主我高舉你的名。</a:t>
            </a:r>
            <a:br>
              <a:rPr lang="en-US" altLang="zh-TW" sz="4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000" b="1" dirty="0">
                <a:latin typeface="DFPBiaoKaiW5-HPinIn1NUU" pitchFamily="66" charset="-120"/>
                <a:ea typeface="DFPBiaoKaiW5-HPinIn1NUU" pitchFamily="66" charset="-120"/>
              </a:rPr>
              <a:t>主我高舉你的名。</a:t>
            </a:r>
          </a:p>
        </p:txBody>
      </p:sp>
    </p:spTree>
    <p:extLst>
      <p:ext uri="{BB962C8B-B14F-4D97-AF65-F5344CB8AC3E}">
        <p14:creationId xmlns:p14="http://schemas.microsoft.com/office/powerpoint/2010/main" val="5331032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43_Tridots">
  <a:themeElements>
    <a:clrScheme name="35_Tridots 1">
      <a:dk1>
        <a:srgbClr val="000000"/>
      </a:dk1>
      <a:lt1>
        <a:srgbClr val="DDDDDD"/>
      </a:lt1>
      <a:dk2>
        <a:srgbClr val="0000FF"/>
      </a:dk2>
      <a:lt2>
        <a:srgbClr val="00CCCC"/>
      </a:lt2>
      <a:accent1>
        <a:srgbClr val="B2B2B2"/>
      </a:accent1>
      <a:accent2>
        <a:srgbClr val="FF9933"/>
      </a:accent2>
      <a:accent3>
        <a:srgbClr val="AAAAFF"/>
      </a:accent3>
      <a:accent4>
        <a:srgbClr val="BDBDBD"/>
      </a:accent4>
      <a:accent5>
        <a:srgbClr val="D5D5D5"/>
      </a:accent5>
      <a:accent6>
        <a:srgbClr val="E78A2D"/>
      </a:accent6>
      <a:hlink>
        <a:srgbClr val="CC00CC"/>
      </a:hlink>
      <a:folHlink>
        <a:srgbClr val="9999FF"/>
      </a:folHlink>
    </a:clrScheme>
    <a:fontScheme name="35_Tridots">
      <a:majorFont>
        <a:latin typeface="Futura Book"/>
        <a:ea typeface=""/>
        <a:cs typeface="Arial"/>
      </a:majorFont>
      <a:minorFont>
        <a:latin typeface="Futura Book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5_Tridots 1">
        <a:dk1>
          <a:srgbClr val="000000"/>
        </a:dk1>
        <a:lt1>
          <a:srgbClr val="DDDDDD"/>
        </a:lt1>
        <a:dk2>
          <a:srgbClr val="0000FF"/>
        </a:dk2>
        <a:lt2>
          <a:srgbClr val="00CCCC"/>
        </a:lt2>
        <a:accent1>
          <a:srgbClr val="B2B2B2"/>
        </a:accent1>
        <a:accent2>
          <a:srgbClr val="FF9933"/>
        </a:accent2>
        <a:accent3>
          <a:srgbClr val="AAAAFF"/>
        </a:accent3>
        <a:accent4>
          <a:srgbClr val="BDBDBD"/>
        </a:accent4>
        <a:accent5>
          <a:srgbClr val="D5D5D5"/>
        </a:accent5>
        <a:accent6>
          <a:srgbClr val="E78A2D"/>
        </a:accent6>
        <a:hlink>
          <a:srgbClr val="CC00CC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_Tridots 2">
        <a:dk1>
          <a:srgbClr val="000000"/>
        </a:dk1>
        <a:lt1>
          <a:srgbClr val="CCCCFF"/>
        </a:lt1>
        <a:dk2>
          <a:srgbClr val="003399"/>
        </a:dk2>
        <a:lt2>
          <a:srgbClr val="76E0E6"/>
        </a:lt2>
        <a:accent1>
          <a:srgbClr val="66CCFF"/>
        </a:accent1>
        <a:accent2>
          <a:srgbClr val="6666FF"/>
        </a:accent2>
        <a:accent3>
          <a:srgbClr val="E2E2FF"/>
        </a:accent3>
        <a:accent4>
          <a:srgbClr val="000000"/>
        </a:accent4>
        <a:accent5>
          <a:srgbClr val="B8E2FF"/>
        </a:accent5>
        <a:accent6>
          <a:srgbClr val="5C5CE7"/>
        </a:accent6>
        <a:hlink>
          <a:srgbClr val="00CCCC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_Tridots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35_Tridots 1">
    <a:dk1>
      <a:srgbClr val="000000"/>
    </a:dk1>
    <a:lt1>
      <a:srgbClr val="DDDDDD"/>
    </a:lt1>
    <a:dk2>
      <a:srgbClr val="0000FF"/>
    </a:dk2>
    <a:lt2>
      <a:srgbClr val="00CCCC"/>
    </a:lt2>
    <a:accent1>
      <a:srgbClr val="B2B2B2"/>
    </a:accent1>
    <a:accent2>
      <a:srgbClr val="FF9933"/>
    </a:accent2>
    <a:accent3>
      <a:srgbClr val="AAAAFF"/>
    </a:accent3>
    <a:accent4>
      <a:srgbClr val="BDBDBD"/>
    </a:accent4>
    <a:accent5>
      <a:srgbClr val="D5D5D5"/>
    </a:accent5>
    <a:accent6>
      <a:srgbClr val="E78A2D"/>
    </a:accent6>
    <a:hlink>
      <a:srgbClr val="CC00CC"/>
    </a:hlink>
    <a:folHlink>
      <a:srgbClr val="9999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216</Words>
  <Application>Microsoft Office PowerPoint</Application>
  <PresentationFormat>Widescreen</PresentationFormat>
  <Paragraphs>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DFPBiaoKaiW5-HPinIn1NUU</vt:lpstr>
      <vt:lpstr>Futura Book</vt:lpstr>
      <vt:lpstr>Aptos</vt:lpstr>
      <vt:lpstr>Arial</vt:lpstr>
      <vt:lpstr>Calibri</vt:lpstr>
      <vt:lpstr>Times New Roman</vt:lpstr>
      <vt:lpstr>43_Tridots</vt:lpstr>
      <vt:lpstr>7_Office Theme</vt:lpstr>
      <vt:lpstr>PowerPoint Presentation</vt:lpstr>
      <vt:lpstr>主我高舉你的名，主我深愛稱頌你， 我甚欣慰你愛我，我甚欣慰你救贖我。 你從天上降世間，指引我路； 在世間被釘十架，我罪得贖； 從十架到墳塋，從墳塋升回天， 主我高舉你的名。</vt:lpstr>
      <vt:lpstr>主我高舉你的名，主我深愛稱頌你， 我甚欣慰你愛我，我甚欣慰你救贖我。 你從天上降世間，指引我路； 在世間被釘十架，我罪得贖； 從十架到墳塋，從墳塋升回天， 主我高舉你的名。</vt:lpstr>
      <vt:lpstr>你從天上降世間，指引我路； 在世間被釘十架，我罪得贖； 從十架到墳塋，從墳塋升回天， 主我高舉你的名。 主我高舉你的名。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Steven Zhang</dc:creator>
  <cp:lastModifiedBy>Steven Zhang</cp:lastModifiedBy>
  <cp:revision>1</cp:revision>
  <dcterms:created xsi:type="dcterms:W3CDTF">2024-08-27T15:24:10Z</dcterms:created>
  <dcterms:modified xsi:type="dcterms:W3CDTF">2024-08-27T15:25:12Z</dcterms:modified>
</cp:coreProperties>
</file>