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3"/>
    <p:sldMasterId id="2147483652" r:id="rId4"/>
  </p:sldMasterIdLst>
  <p:notesMasterIdLst>
    <p:notesMasterId r:id="rId7"/>
  </p:notesMasterIdLst>
  <p:sldIdLst>
    <p:sldId id="6527" r:id="rId5"/>
    <p:sldId id="6528" r:id="rId6"/>
    <p:sldId id="6529" r:id="rId8"/>
    <p:sldId id="6530" r:id="rId9"/>
    <p:sldId id="6531" r:id="rId10"/>
    <p:sldId id="6532" r:id="rId11"/>
    <p:sldId id="6533" r:id="rId12"/>
    <p:sldId id="653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7" autoAdjust="0"/>
    <p:restoredTop sz="94660"/>
  </p:normalViewPr>
  <p:slideViewPr>
    <p:cSldViewPr snapToGrid="0">
      <p:cViewPr varScale="1">
        <p:scale>
          <a:sx n="89" d="100"/>
          <a:sy n="89" d="100"/>
        </p:scale>
        <p:origin x="11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AA2443-28BE-4C18-B9E8-190FA728D816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EDB4E9-A455-4D5F-B611-0684468527C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6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4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48C38-D9A1-437B-B02C-644AB95A467E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EE953-FBC0-4731-81CE-2FAC06E9A6E3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41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BF061-6A5D-4273-A2F2-79144F369D52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785E9-6BCF-46BF-A669-2E4B47A3093E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BB932-BB5B-4311-9477-F5F4C140DB44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2BE12-F50D-4992-B2BC-600BE8BFB8EB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C037B-2096-4869-8B91-490CC5865121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9EC62-7474-42AE-A7D8-CF4D7804A10F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1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A3DEE-4896-43F4-8F11-6EB6F1BBAA1B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93D42-2FE2-45AD-BBEE-9A41BC47881A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5" descr="bbc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25176" y="6019805"/>
            <a:ext cx="3537224" cy="600871"/>
          </a:xfrm>
          <a:prstGeom prst="rect">
            <a:avLst/>
          </a:prstGeom>
        </p:spPr>
      </p:pic>
      <p:pic>
        <p:nvPicPr>
          <p:cNvPr id="10" name="Picture 3" descr="C:\Users\Qian\Desktop\中文事工 拷贝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071076"/>
            <a:ext cx="3048000" cy="625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E8CF1-594D-4E3C-A9ED-8613FD8382D2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24B2E-6804-43A9-A456-BDADCEB4EFAA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1B91E-EB49-4F46-A33B-0FEFBDFC9877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E78BC-28D2-49A4-8ED1-D9B5E765FF8F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D39FB-9848-44B3-AB45-F191AEEEF786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C68A2-D1B0-405B-84DA-61D62ECF985B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69E50-588A-4841-A494-FF009ED9D7E2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7E469-687E-4D1B-A2B6-BAC1F424A05C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A0AEE-33D6-4FCC-AAF8-0009CE92E8F1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A5AF6-E031-437D-A7A5-B5D521093A0B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543BB-B500-44E3-9E13-6C78B0DB1096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9ECC-77FA-47AE-86F2-7E56E3BFF42D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1.xml"/><Relationship Id="rId8" Type="http://schemas.openxmlformats.org/officeDocument/2006/relationships/slideLayout" Target="../slideLayouts/slideLayout10.xml"/><Relationship Id="rId7" Type="http://schemas.openxmlformats.org/officeDocument/2006/relationships/slideLayout" Target="../slideLayouts/slideLayout9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3" Type="http://schemas.openxmlformats.org/officeDocument/2006/relationships/theme" Target="../theme/theme3.xml"/><Relationship Id="rId12" Type="http://schemas.openxmlformats.org/officeDocument/2006/relationships/image" Target="../media/image4.jpeg"/><Relationship Id="rId11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>
        <a:defRPr sz="5865" kern="1200">
          <a:solidFill>
            <a:schemeClr val="lt1"/>
          </a:solidFill>
        </a:defRPr>
      </a:lvl1pPr>
    </p:titleStyle>
    <p:bodyStyle>
      <a:lvl1pPr indent="-433070" algn="ctr">
        <a:defRPr sz="4265" kern="1200">
          <a:solidFill>
            <a:schemeClr val="tx1"/>
          </a:solidFill>
        </a:defRPr>
      </a:lvl1pPr>
    </p:bodyStyle>
    <p:otherStyle>
      <a:defPPr algn="ctr">
        <a:defRPr kern="1200">
          <a:solidFill>
            <a:schemeClr val="tx1"/>
          </a:solidFill>
        </a:defRPr>
      </a:def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ctr">
        <a:defRPr sz="5865" kern="1200">
          <a:solidFill>
            <a:schemeClr val="lt1"/>
          </a:solidFill>
        </a:defRPr>
      </a:lvl1pPr>
    </p:titleStyle>
    <p:bodyStyle>
      <a:lvl1pPr indent="-432435" algn="ctr">
        <a:defRPr sz="4265" kern="1200">
          <a:solidFill>
            <a:schemeClr val="tx1"/>
          </a:solidFill>
        </a:defRPr>
      </a:lvl1pPr>
    </p:bodyStyle>
    <p:otherStyle>
      <a:defPPr algn="ctr">
        <a:defRPr kern="1200">
          <a:solidFill>
            <a:schemeClr val="tx1"/>
          </a:solidFill>
        </a:defRPr>
      </a:def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D4820E-4B20-447F-AABE-D8162DB08259}" type="datetimeFigureOut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DC6232-0CE8-4A9E-BC8C-5F21E4118033}" type="slidenum">
              <a:rPr lang="en-US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3585" indent="-28511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714500" y="1476375"/>
          <a:ext cx="8382000" cy="3381375"/>
          <a:chOff x="1714500" y="1476375"/>
          <a:chExt cx="8382000" cy="3381375"/>
        </a:xfrm>
      </p:grpSpPr>
      <p:sp>
        <p:nvSpPr>
          <p:cNvPr id="2" name="TextBox 1"/>
          <p:cNvSpPr txBox="1"/>
          <p:nvPr/>
        </p:nvSpPr>
        <p:spPr>
          <a:xfrm>
            <a:off x="2286000" y="2192657"/>
            <a:ext cx="8890000" cy="2091690"/>
          </a:xfrm>
          <a:prstGeom prst="rect">
            <a:avLst/>
          </a:prstGeom>
          <a:noFill/>
        </p:spPr>
        <p:txBody>
          <a:bodyPr lIns="121920" tIns="60960" rIns="121920" bIns="60960" rtlCol="0" anchor="ctr">
            <a:spAutoFit/>
          </a:bodyPr>
          <a:lstStyle/>
          <a:p>
            <a:pPr algn="ctr" defTabSz="1219200" fontAlgn="ctr">
              <a:lnSpc>
                <a:spcPct val="120000"/>
              </a:lnSpc>
            </a:pPr>
            <a:r>
              <a:rPr lang="en-US" sz="6400" b="1">
                <a:solidFill>
                  <a:srgbClr val="663300">
                    <a:alpha val="100000"/>
                  </a:srgbClr>
                </a:solidFill>
                <a:latin typeface="Calibri"/>
              </a:rPr>
              <a:t>我要一心稱謝你
</a:t>
            </a:r>
            <a:r>
              <a:rPr lang="en-US" sz="4265" b="1">
                <a:solidFill>
                  <a:srgbClr val="663300">
                    <a:alpha val="100000"/>
                  </a:srgbClr>
                </a:solidFill>
                <a:latin typeface="Calibri"/>
              </a:rPr>
              <a:t>Lord, I Praise with All of My Heart</a:t>
            </a:r>
            <a:endParaRPr lang="en-US" sz="4265" b="1">
              <a:solidFill>
                <a:srgbClr val="663300">
                  <a:alpha val="100000"/>
                </a:srgbClr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53137"/>
            <a:ext cx="8991600" cy="5280025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</a:pPr>
            <a:r>
              <a:rPr lang="zh-TW" altLang="en-US" sz="5335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我要一心稱謝祢</a:t>
            </a:r>
            <a:br>
              <a:rPr lang="zh-TW" altLang="en-US" sz="5335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5335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在諸神面前歌頌祢</a:t>
            </a:r>
            <a:br>
              <a:rPr lang="zh-TW" altLang="en-US" sz="5335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5335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我要向祢的聖殿下拜</a:t>
            </a:r>
            <a:br>
              <a:rPr lang="zh-TW" altLang="en-US" sz="5335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5335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為祢慈愛和誠實稱讚祢名</a:t>
            </a:r>
            <a:endParaRPr lang="en-US" sz="4800" b="1" dirty="0">
              <a:latin typeface="+mn-ea"/>
              <a:ea typeface="+mn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6403" y="365879"/>
            <a:ext cx="762000" cy="5429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200">
              <a:defRPr/>
            </a:pPr>
            <a:r>
              <a:rPr lang="en-US" sz="2935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1/7</a:t>
            </a:r>
            <a:endParaRPr lang="en-US" sz="2935" b="1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53137"/>
            <a:ext cx="8991600" cy="5280025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</a:pPr>
            <a:r>
              <a:rPr lang="zh-TW" altLang="en-US" sz="5335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我要一心稱謝祢</a:t>
            </a:r>
            <a:br>
              <a:rPr lang="zh-TW" altLang="en-US" sz="5335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5335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在諸神面前歌頌祢</a:t>
            </a:r>
            <a:br>
              <a:rPr lang="zh-TW" altLang="en-US" sz="5335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5335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我要向祢的聖殿下拜</a:t>
            </a:r>
            <a:br>
              <a:rPr lang="zh-TW" altLang="en-US" sz="5335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5335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為祢慈愛和誠實稱讚祢名</a:t>
            </a:r>
            <a:endParaRPr lang="en-US" sz="4800" b="1" dirty="0">
              <a:latin typeface="+mn-ea"/>
              <a:ea typeface="+mn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0956" y="357412"/>
            <a:ext cx="762000" cy="5429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200">
              <a:defRPr/>
            </a:pPr>
            <a:r>
              <a:rPr lang="en-US" sz="2935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2/7</a:t>
            </a:r>
            <a:endParaRPr lang="en-US" sz="2935" b="1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53137"/>
            <a:ext cx="8991600" cy="5280025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</a:pPr>
            <a:r>
              <a:rPr lang="zh-TW" altLang="en-US" sz="5335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我要歌頌耶和華作為</a:t>
            </a:r>
            <a:br>
              <a:rPr lang="zh-TW" altLang="en-US" sz="5335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5335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因祢慈愛永遠長存</a:t>
            </a:r>
            <a:br>
              <a:rPr lang="zh-TW" altLang="en-US" sz="5335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5335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我雖行在困苦患難中</a:t>
            </a:r>
            <a:br>
              <a:rPr lang="zh-TW" altLang="en-US" sz="5335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5335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祢應許必將我救活</a:t>
            </a:r>
            <a:endParaRPr lang="en-US" sz="4800" b="1" dirty="0">
              <a:latin typeface="+mn-ea"/>
              <a:ea typeface="+mn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6403" y="365879"/>
            <a:ext cx="762000" cy="5429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200">
              <a:defRPr/>
            </a:pPr>
            <a:r>
              <a:rPr lang="en-US" sz="2935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3/7</a:t>
            </a:r>
            <a:endParaRPr lang="en-US" sz="2935" b="1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53137"/>
            <a:ext cx="8991600" cy="5280025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</a:pPr>
            <a:r>
              <a:rPr lang="zh-TW" altLang="en-US" sz="5335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我要歌頌耶和華作為</a:t>
            </a:r>
            <a:br>
              <a:rPr lang="zh-TW" altLang="en-US" sz="5335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5335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因祢的名大有榮耀</a:t>
            </a:r>
            <a:br>
              <a:rPr lang="zh-TW" altLang="en-US" sz="5335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5335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我呼求時祢必應允我</a:t>
            </a:r>
            <a:br>
              <a:rPr lang="zh-TW" altLang="en-US" sz="5335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5335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鼓勵我使我心裡有能力</a:t>
            </a:r>
            <a:endParaRPr lang="en-US" sz="4800" b="1" dirty="0">
              <a:latin typeface="+mn-ea"/>
              <a:ea typeface="+mn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6403" y="365879"/>
            <a:ext cx="762000" cy="5429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200">
              <a:defRPr/>
            </a:pPr>
            <a:r>
              <a:rPr lang="en-US" sz="2935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4/7</a:t>
            </a:r>
            <a:endParaRPr lang="en-US" sz="2935" b="1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53137"/>
            <a:ext cx="8991600" cy="5280025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</a:pPr>
            <a:r>
              <a:rPr lang="zh-TW" altLang="en-US" sz="5335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我要歌頌耶和華作為</a:t>
            </a:r>
            <a:br>
              <a:rPr lang="zh-TW" altLang="en-US" sz="5335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5335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因祢慈愛永遠長存</a:t>
            </a:r>
            <a:br>
              <a:rPr lang="zh-TW" altLang="en-US" sz="5335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5335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我雖行在困苦患難中</a:t>
            </a:r>
            <a:br>
              <a:rPr lang="zh-TW" altLang="en-US" sz="5335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5335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祢應許必將我救活</a:t>
            </a:r>
            <a:endParaRPr lang="en-US" sz="4800" b="1" dirty="0">
              <a:latin typeface="+mn-ea"/>
              <a:ea typeface="+mn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6403" y="365879"/>
            <a:ext cx="762000" cy="5429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200">
              <a:defRPr/>
            </a:pPr>
            <a:r>
              <a:rPr lang="en-US" sz="2935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5/7</a:t>
            </a:r>
            <a:endParaRPr lang="en-US" sz="2935" b="1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53137"/>
            <a:ext cx="8991600" cy="5280025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</a:pPr>
            <a:r>
              <a:rPr lang="zh-TW" altLang="en-US" sz="5335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我要歌頌耶和華作為</a:t>
            </a:r>
            <a:br>
              <a:rPr lang="zh-TW" altLang="en-US" sz="5335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5335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因祢的名大有榮耀</a:t>
            </a:r>
            <a:br>
              <a:rPr lang="zh-TW" altLang="en-US" sz="5335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5335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我呼求時祢必應允我</a:t>
            </a:r>
            <a:br>
              <a:rPr lang="zh-TW" altLang="en-US" sz="5335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5335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鼓勵我使我心裡有能力</a:t>
            </a:r>
            <a:endParaRPr lang="en-US" sz="4800" b="1" dirty="0">
              <a:latin typeface="+mn-ea"/>
              <a:ea typeface="+mn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6403" y="365879"/>
            <a:ext cx="762000" cy="5429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200">
              <a:defRPr/>
            </a:pPr>
            <a:r>
              <a:rPr lang="en-US" sz="2935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6/7</a:t>
            </a:r>
            <a:endParaRPr lang="en-US" sz="2935" b="1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53137"/>
            <a:ext cx="8991600" cy="5280025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</a:pPr>
            <a:r>
              <a:rPr lang="zh-TW" altLang="en-US" sz="5335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祢必成全關乎我的事</a:t>
            </a:r>
            <a:br>
              <a:rPr lang="zh-TW" altLang="en-US" sz="5335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5335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祢必不離棄祢手所創造的</a:t>
            </a:r>
            <a:endParaRPr lang="en-US" sz="4800" b="1" dirty="0">
              <a:latin typeface="+mn-ea"/>
              <a:ea typeface="+mn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6403" y="365879"/>
            <a:ext cx="762000" cy="5429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200">
              <a:defRPr/>
            </a:pPr>
            <a:r>
              <a:rPr lang="en-US" sz="2935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7/7</a:t>
            </a:r>
            <a:endParaRPr lang="en-US" sz="2935" b="1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313</Words>
  <Application>WPS Presentation</Application>
  <PresentationFormat>Widescreen</PresentationFormat>
  <Paragraphs>30</Paragraphs>
  <Slides>8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8</vt:i4>
      </vt:variant>
    </vt:vector>
  </HeadingPairs>
  <TitlesOfParts>
    <vt:vector size="26" baseType="lpstr">
      <vt:lpstr>Arial</vt:lpstr>
      <vt:lpstr>SimSun</vt:lpstr>
      <vt:lpstr>Wingdings</vt:lpstr>
      <vt:lpstr>Calibri</vt:lpstr>
      <vt:lpstr>Helvetica Neue</vt:lpstr>
      <vt:lpstr>Calibri</vt:lpstr>
      <vt:lpstr>DFPBiaoKaiW5-HPinIn1NUU</vt:lpstr>
      <vt:lpstr>苹方-简</vt:lpstr>
      <vt:lpstr>黑体</vt:lpstr>
      <vt:lpstr>SimSun</vt:lpstr>
      <vt:lpstr>宋体-简</vt:lpstr>
      <vt:lpstr>Microsoft YaHei</vt:lpstr>
      <vt:lpstr>汉仪旗黑</vt:lpstr>
      <vt:lpstr>Arial Unicode MS</vt:lpstr>
      <vt:lpstr>黑体-简</vt:lpstr>
      <vt:lpstr>Theme71</vt:lpstr>
      <vt:lpstr>1_Theme71</vt:lpstr>
      <vt:lpstr>6_Office Theme</vt:lpstr>
      <vt:lpstr>PowerPoint 演示文稿</vt:lpstr>
      <vt:lpstr>我要一心稱謝祢 在諸神面前歌頌祢 我要向祢的聖殿下拜 為祢慈愛和誠實稱讚祢名</vt:lpstr>
      <vt:lpstr>我要一心稱謝祢 在諸神面前歌頌祢 我要向祢的聖殿下拜 為祢慈愛和誠實稱讚祢名</vt:lpstr>
      <vt:lpstr>我要歌頌耶和華作為 因祢慈愛永遠長存 我雖行在困苦患難中 祢應許必將我救活</vt:lpstr>
      <vt:lpstr>我要歌頌耶和華作為 因祢的名大有榮耀 我呼求時祢必應允我 鼓勵我使我心裡有能力</vt:lpstr>
      <vt:lpstr>我要歌頌耶和華作為 因祢慈愛永遠長存 我雖行在困苦患難中 祢應許必將我救活</vt:lpstr>
      <vt:lpstr>我要歌頌耶和華作為 因祢的名大有榮耀 我呼求時祢必應允我 鼓勵我使我心裡有能力</vt:lpstr>
      <vt:lpstr>祢必成全關乎我的事 祢必不離棄祢手所創造的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Qian</dc:creator>
  <cp:lastModifiedBy>lingxinchen</cp:lastModifiedBy>
  <cp:revision>3</cp:revision>
  <dcterms:created xsi:type="dcterms:W3CDTF">2024-08-10T18:46:43Z</dcterms:created>
  <dcterms:modified xsi:type="dcterms:W3CDTF">2024-08-10T18:46:43Z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1033-5.7.1.8092</vt:lpwstr>
  </property>
</Properties>
</file>