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14"/>
  </p:notesMasterIdLst>
  <p:sldIdLst>
    <p:sldId id="261" r:id="rId3"/>
    <p:sldId id="5299" r:id="rId4"/>
    <p:sldId id="5300" r:id="rId5"/>
    <p:sldId id="5301" r:id="rId6"/>
    <p:sldId id="5302" r:id="rId7"/>
    <p:sldId id="6347" r:id="rId8"/>
    <p:sldId id="6348" r:id="rId9"/>
    <p:sldId id="6349" r:id="rId10"/>
    <p:sldId id="6350" r:id="rId11"/>
    <p:sldId id="6345" r:id="rId12"/>
    <p:sldId id="634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71" autoAdjust="0"/>
    <p:restoredTop sz="94660"/>
  </p:normalViewPr>
  <p:slideViewPr>
    <p:cSldViewPr snapToGrid="0">
      <p:cViewPr varScale="1">
        <p:scale>
          <a:sx n="91" d="100"/>
          <a:sy n="91" d="100"/>
        </p:scale>
        <p:origin x="108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283E3-3A09-4123-AD03-DB12527055DC}" type="datetimeFigureOut">
              <a:rPr lang="en-US" smtClean="0"/>
              <a:t>5/29/2021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3F6CED-EAB6-434A-A8AF-AD108726F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85537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87343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7274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55798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67900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43183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45092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17059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42502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5817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9946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324098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408910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53814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Picture 5" descr="bbc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25176" y="6019802"/>
            <a:ext cx="3537224" cy="600871"/>
          </a:xfrm>
          <a:prstGeom prst="rect">
            <a:avLst/>
          </a:prstGeom>
        </p:spPr>
      </p:pic>
      <p:pic>
        <p:nvPicPr>
          <p:cNvPr id="11" name="Picture 3" descr="C:\Users\Qian\Desktop\中文事工 拷贝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071076"/>
            <a:ext cx="3048000" cy="625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552074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87306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56825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153584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99272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91661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208679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45569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9746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>
        <a:defRPr sz="5867" kern="1200">
          <a:solidFill>
            <a:schemeClr val="lt1"/>
          </a:solidFill>
        </a:defRPr>
      </a:lvl1pPr>
      <a:extLst/>
    </p:titleStyle>
    <p:bodyStyle>
      <a:lvl1pPr indent="-433189" algn="ctr">
        <a:defRPr sz="4267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539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 spd="med"/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714500" y="1476375"/>
          <a:ext cx="8382000" cy="3381375"/>
          <a:chOff x="1714500" y="1476375"/>
          <a:chExt cx="8382000" cy="3381375"/>
        </a:xfrm>
      </p:grpSpPr>
      <p:sp>
        <p:nvSpPr>
          <p:cNvPr id="2" name="TextBox 1"/>
          <p:cNvSpPr txBox="1"/>
          <p:nvPr/>
        </p:nvSpPr>
        <p:spPr>
          <a:xfrm>
            <a:off x="2286000" y="2192028"/>
            <a:ext cx="8890000" cy="2092945"/>
          </a:xfrm>
          <a:prstGeom prst="rect">
            <a:avLst/>
          </a:prstGeom>
          <a:noFill/>
        </p:spPr>
        <p:txBody>
          <a:bodyPr lIns="121920" tIns="60960" rIns="121920" bIns="60960" rtlCol="0" anchor="ctr">
            <a:spAutoFit/>
          </a:bodyPr>
          <a:lstStyle/>
          <a:p>
            <a:pPr algn="ctr" defTabSz="1219170" fontAlgn="ctr">
              <a:lnSpc>
                <a:spcPct val="120000"/>
              </a:lnSpc>
            </a:pPr>
            <a:r>
              <a:rPr lang="en-US" sz="6400" b="1">
                <a:solidFill>
                  <a:srgbClr val="663300">
                    <a:alpha val="100000"/>
                  </a:srgbClr>
                </a:solidFill>
                <a:latin typeface="Calibri"/>
              </a:rPr>
              <a:t>宣教的中國
</a:t>
            </a:r>
            <a:r>
              <a:rPr lang="en-US" sz="4267" b="1">
                <a:solidFill>
                  <a:srgbClr val="663300">
                    <a:alpha val="100000"/>
                  </a:srgbClr>
                </a:solidFill>
                <a:latin typeface="Calibri"/>
              </a:rPr>
              <a:t>China’s Mission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81" name="Object 1"/>
          <p:cNvGraphicFramePr>
            <a:graphicFrameLocks noChangeAspect="1"/>
          </p:cNvGraphicFramePr>
          <p:nvPr/>
        </p:nvGraphicFramePr>
        <p:xfrm>
          <a:off x="1912938" y="914400"/>
          <a:ext cx="7993063" cy="340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档" r:id="rId3" imgW="8819999" imgH="2674097" progId="Word.Document.12">
                  <p:embed/>
                </p:oleObj>
              </mc:Choice>
              <mc:Fallback>
                <p:oleObj name="文档" r:id="rId3" imgW="8819999" imgH="2674097" progId="Word.Document.12">
                  <p:embed/>
                  <p:pic>
                    <p:nvPicPr>
                      <p:cNvPr id="71681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2938" y="914400"/>
                        <a:ext cx="7993063" cy="340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1447800" y="418009"/>
            <a:ext cx="9144000" cy="5551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377">
              <a:lnSpc>
                <a:spcPct val="140000"/>
              </a:lnSpc>
              <a:defRPr/>
            </a:pPr>
            <a: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我帶著使命向前走 </a:t>
            </a:r>
          </a:p>
          <a:p>
            <a:pPr algn="ctr" defTabSz="914377">
              <a:lnSpc>
                <a:spcPct val="140000"/>
              </a:lnSpc>
              <a:defRPr/>
            </a:pPr>
            <a: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要喚醒沈睡的中國</a:t>
            </a:r>
          </a:p>
          <a:p>
            <a:pPr algn="ctr" defTabSz="914377">
              <a:lnSpc>
                <a:spcPct val="140000"/>
              </a:lnSpc>
              <a:defRPr/>
            </a:pPr>
            <a: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縱然流血的時候 </a:t>
            </a:r>
          </a:p>
          <a:p>
            <a:pPr algn="ctr" defTabSz="914377">
              <a:lnSpc>
                <a:spcPct val="140000"/>
              </a:lnSpc>
              <a:defRPr/>
            </a:pPr>
            <a: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我也永遠不回頭</a:t>
            </a:r>
            <a:b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</a:br>
            <a: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  <a:t>With mission in mind I march on</a:t>
            </a:r>
            <a:b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</a:br>
            <a: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  <a:t>to wake up China from the sleep</a:t>
            </a:r>
            <a:b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</a:br>
            <a: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  <a:t>Though I have to shed my blood</a:t>
            </a:r>
            <a:b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</a:br>
            <a: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  <a:t>I will never turn back</a:t>
            </a:r>
            <a:endParaRPr lang="zh-CN" altLang="en-US" sz="2800" dirty="0">
              <a:solidFill>
                <a:prstClr val="black"/>
              </a:solidFill>
              <a:latin typeface="Calibri"/>
              <a:ea typeface="宋体" panose="02010600030101010101" pitchFamily="2" charset="-122"/>
              <a:cs typeface="Arial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6F3740-A555-4817-9F43-26D5313A3E29}"/>
              </a:ext>
            </a:extLst>
          </p:cNvPr>
          <p:cNvSpPr txBox="1"/>
          <p:nvPr/>
        </p:nvSpPr>
        <p:spPr>
          <a:xfrm>
            <a:off x="508001" y="275573"/>
            <a:ext cx="941283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9/10</a:t>
            </a:r>
          </a:p>
        </p:txBody>
      </p:sp>
    </p:spTree>
    <p:extLst>
      <p:ext uri="{BB962C8B-B14F-4D97-AF65-F5344CB8AC3E}">
        <p14:creationId xmlns:p14="http://schemas.microsoft.com/office/powerpoint/2010/main" val="1146611532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81" name="Object 1"/>
          <p:cNvGraphicFramePr>
            <a:graphicFrameLocks noChangeAspect="1"/>
          </p:cNvGraphicFramePr>
          <p:nvPr/>
        </p:nvGraphicFramePr>
        <p:xfrm>
          <a:off x="1912938" y="914400"/>
          <a:ext cx="7993063" cy="340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档" r:id="rId3" imgW="8819999" imgH="2674097" progId="Word.Document.12">
                  <p:embed/>
                </p:oleObj>
              </mc:Choice>
              <mc:Fallback>
                <p:oleObj name="文档" r:id="rId3" imgW="8819999" imgH="2674097" progId="Word.Document.12">
                  <p:embed/>
                  <p:pic>
                    <p:nvPicPr>
                      <p:cNvPr id="71681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2938" y="914400"/>
                        <a:ext cx="7993063" cy="340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1447800" y="1107428"/>
            <a:ext cx="9144000" cy="4172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377">
              <a:lnSpc>
                <a:spcPct val="140000"/>
              </a:lnSpc>
              <a:defRPr/>
            </a:pPr>
            <a: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我帶著異象向前走 </a:t>
            </a:r>
          </a:p>
          <a:p>
            <a:pPr algn="ctr" defTabSz="914377">
              <a:lnSpc>
                <a:spcPct val="140000"/>
              </a:lnSpc>
              <a:defRPr/>
            </a:pPr>
            <a: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要看到宣教的中國</a:t>
            </a:r>
          </a:p>
          <a:p>
            <a:pPr algn="ctr" defTabSz="914377">
              <a:lnSpc>
                <a:spcPct val="140000"/>
              </a:lnSpc>
              <a:defRPr/>
            </a:pPr>
            <a: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將福音傳遍世界每個角落</a:t>
            </a:r>
            <a:b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</a:br>
            <a: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  <a:t>With vision in mind I march on</a:t>
            </a:r>
            <a:b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</a:br>
            <a: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  <a:t>to see my China for mission</a:t>
            </a:r>
            <a:b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</a:br>
            <a: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  <a:t>and Gospel be spread to the end of the world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B0678DC-A4E3-42C4-B3D8-4E1B22CD8A56}"/>
              </a:ext>
            </a:extLst>
          </p:cNvPr>
          <p:cNvSpPr txBox="1"/>
          <p:nvPr/>
        </p:nvSpPr>
        <p:spPr>
          <a:xfrm>
            <a:off x="508000" y="275573"/>
            <a:ext cx="1130438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10/10</a:t>
            </a:r>
          </a:p>
        </p:txBody>
      </p:sp>
    </p:spTree>
    <p:extLst>
      <p:ext uri="{BB962C8B-B14F-4D97-AF65-F5344CB8AC3E}">
        <p14:creationId xmlns:p14="http://schemas.microsoft.com/office/powerpoint/2010/main" val="1163295472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81" name="Object 1"/>
          <p:cNvGraphicFramePr>
            <a:graphicFrameLocks noChangeAspect="1"/>
          </p:cNvGraphicFramePr>
          <p:nvPr/>
        </p:nvGraphicFramePr>
        <p:xfrm>
          <a:off x="1912938" y="914400"/>
          <a:ext cx="7993063" cy="340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档" r:id="rId3" imgW="8819999" imgH="2674097" progId="Word.Document.12">
                  <p:embed/>
                </p:oleObj>
              </mc:Choice>
              <mc:Fallback>
                <p:oleObj name="文档" r:id="rId3" imgW="8819999" imgH="2674097" progId="Word.Document.12">
                  <p:embed/>
                  <p:pic>
                    <p:nvPicPr>
                      <p:cNvPr id="71681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2938" y="914400"/>
                        <a:ext cx="7993063" cy="340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1447800" y="418009"/>
            <a:ext cx="9144000" cy="5551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377">
              <a:lnSpc>
                <a:spcPct val="140000"/>
              </a:lnSpc>
              <a:defRPr/>
            </a:pPr>
            <a: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有一種愛</a:t>
            </a:r>
            <a:r>
              <a:rPr lang="en-US" altLang="zh-CN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,</a:t>
            </a:r>
            <a: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像那夏蟲永長鳴</a:t>
            </a:r>
            <a:b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</a:br>
            <a: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春蠶吐絲吐不盡</a:t>
            </a:r>
            <a:b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</a:br>
            <a: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有一個聲音</a:t>
            </a:r>
            <a:r>
              <a:rPr lang="en-US" altLang="zh-CN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,</a:t>
            </a:r>
            <a: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催促我要勇敢前行 </a:t>
            </a:r>
            <a:b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</a:br>
            <a: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聖靈在前引導我的心</a:t>
            </a:r>
            <a:br>
              <a:rPr lang="zh-CN" altLang="en-US" sz="44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</a:br>
            <a: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  <a:t>There is a love that is everlasting</a:t>
            </a:r>
            <a:b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</a:br>
            <a: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  <a:t>and is forever giving</a:t>
            </a:r>
            <a:b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</a:br>
            <a: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  <a:t>There is a voice urging me press on boldly</a:t>
            </a:r>
            <a:b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</a:br>
            <a: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  <a:t>The Holy Spirit leads my way</a:t>
            </a:r>
            <a:endParaRPr lang="zh-CN" altLang="en-US" sz="3600" dirty="0">
              <a:solidFill>
                <a:prstClr val="black"/>
              </a:solidFill>
              <a:latin typeface="Calibri"/>
              <a:ea typeface="宋体" panose="02010600030101010101" pitchFamily="2" charset="-122"/>
              <a:cs typeface="Arial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7B9D1B9-F085-4014-8A21-A7B257E1D7E4}"/>
              </a:ext>
            </a:extLst>
          </p:cNvPr>
          <p:cNvSpPr txBox="1"/>
          <p:nvPr/>
        </p:nvSpPr>
        <p:spPr>
          <a:xfrm>
            <a:off x="508001" y="275573"/>
            <a:ext cx="941283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1/10</a:t>
            </a:r>
          </a:p>
        </p:txBody>
      </p:sp>
    </p:spTree>
    <p:extLst>
      <p:ext uri="{BB962C8B-B14F-4D97-AF65-F5344CB8AC3E}">
        <p14:creationId xmlns:p14="http://schemas.microsoft.com/office/powerpoint/2010/main" val="304812887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81" name="Object 1"/>
          <p:cNvGraphicFramePr>
            <a:graphicFrameLocks noChangeAspect="1"/>
          </p:cNvGraphicFramePr>
          <p:nvPr/>
        </p:nvGraphicFramePr>
        <p:xfrm>
          <a:off x="1912938" y="914400"/>
          <a:ext cx="7993063" cy="340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档" r:id="rId3" imgW="8819999" imgH="2674097" progId="Word.Document.12">
                  <p:embed/>
                </p:oleObj>
              </mc:Choice>
              <mc:Fallback>
                <p:oleObj name="文档" r:id="rId3" imgW="8819999" imgH="2674097" progId="Word.Document.12">
                  <p:embed/>
                  <p:pic>
                    <p:nvPicPr>
                      <p:cNvPr id="71681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2938" y="914400"/>
                        <a:ext cx="7993063" cy="340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1447800" y="418009"/>
            <a:ext cx="9144000" cy="5551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377">
              <a:lnSpc>
                <a:spcPct val="140000"/>
              </a:lnSpc>
              <a:defRPr/>
            </a:pPr>
            <a: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邁開步伐</a:t>
            </a:r>
            <a:r>
              <a:rPr lang="en-US" altLang="zh-CN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,</a:t>
            </a:r>
            <a: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向耶路撒冷 </a:t>
            </a:r>
            <a:b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</a:br>
            <a: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風霜雪雨</a:t>
            </a:r>
            <a:r>
              <a:rPr lang="en-US" altLang="zh-CN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,</a:t>
            </a:r>
            <a: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意志更堅定</a:t>
            </a:r>
            <a:b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</a:br>
            <a: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我要傳揚</a:t>
            </a:r>
            <a:r>
              <a:rPr lang="en-US" altLang="zh-CN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,</a:t>
            </a:r>
            <a: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傳揚主的名 </a:t>
            </a:r>
            <a:b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</a:br>
            <a: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誓要得勝</a:t>
            </a:r>
            <a:r>
              <a:rPr lang="en-US" altLang="zh-CN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,</a:t>
            </a:r>
            <a: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在神的國度裡</a:t>
            </a:r>
            <a:b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</a:br>
            <a: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  <a:t>Let's go marching to Jerusalem,</a:t>
            </a:r>
            <a:b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</a:br>
            <a: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  <a:t>Adversities never change my mind,</a:t>
            </a:r>
            <a:b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</a:br>
            <a: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  <a:t>I will proclaim the name of Jesus,</a:t>
            </a:r>
            <a:b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</a:br>
            <a: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  <a:t>I want to win the war for God's Kingdom.</a:t>
            </a:r>
            <a:endParaRPr lang="zh-CN" altLang="en-US" sz="2800" dirty="0">
              <a:solidFill>
                <a:prstClr val="black"/>
              </a:solidFill>
              <a:latin typeface="Calibri"/>
              <a:ea typeface="宋体" panose="02010600030101010101" pitchFamily="2" charset="-122"/>
              <a:cs typeface="Arial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746CB53-FC34-45EE-82A1-48ADDBF532DC}"/>
              </a:ext>
            </a:extLst>
          </p:cNvPr>
          <p:cNvSpPr txBox="1"/>
          <p:nvPr/>
        </p:nvSpPr>
        <p:spPr>
          <a:xfrm>
            <a:off x="508001" y="275573"/>
            <a:ext cx="941283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2/10</a:t>
            </a:r>
          </a:p>
        </p:txBody>
      </p:sp>
    </p:spTree>
    <p:extLst>
      <p:ext uri="{BB962C8B-B14F-4D97-AF65-F5344CB8AC3E}">
        <p14:creationId xmlns:p14="http://schemas.microsoft.com/office/powerpoint/2010/main" val="3782194299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81" name="Object 1"/>
          <p:cNvGraphicFramePr>
            <a:graphicFrameLocks noChangeAspect="1"/>
          </p:cNvGraphicFramePr>
          <p:nvPr/>
        </p:nvGraphicFramePr>
        <p:xfrm>
          <a:off x="1912938" y="914400"/>
          <a:ext cx="7993063" cy="340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档" r:id="rId3" imgW="8819999" imgH="2674097" progId="Word.Document.12">
                  <p:embed/>
                </p:oleObj>
              </mc:Choice>
              <mc:Fallback>
                <p:oleObj name="文档" r:id="rId3" imgW="8819999" imgH="2674097" progId="Word.Document.12">
                  <p:embed/>
                  <p:pic>
                    <p:nvPicPr>
                      <p:cNvPr id="71681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2938" y="914400"/>
                        <a:ext cx="7993063" cy="340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1447800" y="418009"/>
            <a:ext cx="9144000" cy="5551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377">
              <a:lnSpc>
                <a:spcPct val="140000"/>
              </a:lnSpc>
              <a:defRPr/>
            </a:pPr>
            <a: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我帶著使命向前走 </a:t>
            </a:r>
          </a:p>
          <a:p>
            <a:pPr algn="ctr" defTabSz="914377">
              <a:lnSpc>
                <a:spcPct val="140000"/>
              </a:lnSpc>
              <a:defRPr/>
            </a:pPr>
            <a: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要喚醒沈睡的中國</a:t>
            </a:r>
          </a:p>
          <a:p>
            <a:pPr algn="ctr" defTabSz="914377">
              <a:lnSpc>
                <a:spcPct val="140000"/>
              </a:lnSpc>
              <a:defRPr/>
            </a:pPr>
            <a: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縱然流血的時候 </a:t>
            </a:r>
          </a:p>
          <a:p>
            <a:pPr algn="ctr" defTabSz="914377">
              <a:lnSpc>
                <a:spcPct val="140000"/>
              </a:lnSpc>
              <a:defRPr/>
            </a:pPr>
            <a: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我也永遠不回頭</a:t>
            </a:r>
            <a:b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</a:br>
            <a: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  <a:t>With mission in mind I march on</a:t>
            </a:r>
            <a:b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</a:br>
            <a: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  <a:t>to wake up China from the sleep</a:t>
            </a:r>
            <a:b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</a:br>
            <a: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  <a:t>Though I have to shed my blood</a:t>
            </a:r>
            <a:b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</a:br>
            <a: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  <a:t>I will never turn back</a:t>
            </a:r>
            <a:endParaRPr lang="zh-CN" altLang="en-US" sz="2800" dirty="0">
              <a:solidFill>
                <a:prstClr val="black"/>
              </a:solidFill>
              <a:latin typeface="Calibri"/>
              <a:ea typeface="宋体" panose="02010600030101010101" pitchFamily="2" charset="-122"/>
              <a:cs typeface="Arial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AB25DB9-9D8C-4BA6-8A2C-985A8DBE628D}"/>
              </a:ext>
            </a:extLst>
          </p:cNvPr>
          <p:cNvSpPr txBox="1"/>
          <p:nvPr/>
        </p:nvSpPr>
        <p:spPr>
          <a:xfrm>
            <a:off x="508001" y="275573"/>
            <a:ext cx="941283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3/10</a:t>
            </a:r>
          </a:p>
        </p:txBody>
      </p:sp>
    </p:spTree>
    <p:extLst>
      <p:ext uri="{BB962C8B-B14F-4D97-AF65-F5344CB8AC3E}">
        <p14:creationId xmlns:p14="http://schemas.microsoft.com/office/powerpoint/2010/main" val="114896374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81" name="Object 1"/>
          <p:cNvGraphicFramePr>
            <a:graphicFrameLocks noChangeAspect="1"/>
          </p:cNvGraphicFramePr>
          <p:nvPr/>
        </p:nvGraphicFramePr>
        <p:xfrm>
          <a:off x="1912938" y="914400"/>
          <a:ext cx="7993063" cy="340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档" r:id="rId3" imgW="8819999" imgH="2674097" progId="Word.Document.12">
                  <p:embed/>
                </p:oleObj>
              </mc:Choice>
              <mc:Fallback>
                <p:oleObj name="文档" r:id="rId3" imgW="8819999" imgH="2674097" progId="Word.Document.12">
                  <p:embed/>
                  <p:pic>
                    <p:nvPicPr>
                      <p:cNvPr id="71681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2938" y="914400"/>
                        <a:ext cx="7993063" cy="340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1447800" y="1107428"/>
            <a:ext cx="9144000" cy="4172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377">
              <a:lnSpc>
                <a:spcPct val="140000"/>
              </a:lnSpc>
              <a:defRPr/>
            </a:pPr>
            <a: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我帶著異象向前走 </a:t>
            </a:r>
          </a:p>
          <a:p>
            <a:pPr algn="ctr" defTabSz="914377">
              <a:lnSpc>
                <a:spcPct val="140000"/>
              </a:lnSpc>
              <a:defRPr/>
            </a:pPr>
            <a: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要看到宣教的中國</a:t>
            </a:r>
          </a:p>
          <a:p>
            <a:pPr algn="ctr" defTabSz="914377">
              <a:lnSpc>
                <a:spcPct val="140000"/>
              </a:lnSpc>
              <a:defRPr/>
            </a:pPr>
            <a: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將福音傳遍世界每個角落</a:t>
            </a:r>
            <a:b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</a:br>
            <a: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  <a:t>With vision in mind I march on</a:t>
            </a:r>
            <a:b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</a:br>
            <a: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  <a:t>to see my China for mission</a:t>
            </a:r>
            <a:b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</a:br>
            <a: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  <a:t>and Gospel be spread to the end of the world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180182-7B73-4DA3-BBF3-39FC91FCCFC8}"/>
              </a:ext>
            </a:extLst>
          </p:cNvPr>
          <p:cNvSpPr txBox="1"/>
          <p:nvPr/>
        </p:nvSpPr>
        <p:spPr>
          <a:xfrm>
            <a:off x="508001" y="275573"/>
            <a:ext cx="941283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4/10</a:t>
            </a:r>
          </a:p>
        </p:txBody>
      </p:sp>
    </p:spTree>
    <p:extLst>
      <p:ext uri="{BB962C8B-B14F-4D97-AF65-F5344CB8AC3E}">
        <p14:creationId xmlns:p14="http://schemas.microsoft.com/office/powerpoint/2010/main" val="378379632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81" name="Object 1"/>
          <p:cNvGraphicFramePr>
            <a:graphicFrameLocks noChangeAspect="1"/>
          </p:cNvGraphicFramePr>
          <p:nvPr/>
        </p:nvGraphicFramePr>
        <p:xfrm>
          <a:off x="1912938" y="914400"/>
          <a:ext cx="7993063" cy="340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档" r:id="rId3" imgW="8819999" imgH="2674097" progId="Word.Document.12">
                  <p:embed/>
                </p:oleObj>
              </mc:Choice>
              <mc:Fallback>
                <p:oleObj name="文档" r:id="rId3" imgW="8819999" imgH="2674097" progId="Word.Document.12">
                  <p:embed/>
                  <p:pic>
                    <p:nvPicPr>
                      <p:cNvPr id="71681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2938" y="914400"/>
                        <a:ext cx="7993063" cy="340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1447800" y="418009"/>
            <a:ext cx="9144000" cy="5551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377">
              <a:lnSpc>
                <a:spcPct val="140000"/>
              </a:lnSpc>
              <a:defRPr/>
            </a:pPr>
            <a: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有一種愛</a:t>
            </a:r>
            <a:r>
              <a:rPr lang="en-US" altLang="zh-CN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,</a:t>
            </a:r>
            <a: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像那夏蟲永長鳴</a:t>
            </a:r>
            <a:b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</a:br>
            <a: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春蠶吐絲吐不盡</a:t>
            </a:r>
            <a:b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</a:br>
            <a: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有一個聲音</a:t>
            </a:r>
            <a:r>
              <a:rPr lang="en-US" altLang="zh-CN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,</a:t>
            </a:r>
            <a: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催促我要勇敢前行 </a:t>
            </a:r>
            <a:b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</a:br>
            <a: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聖靈在前引導我的心</a:t>
            </a:r>
            <a:br>
              <a:rPr lang="zh-CN" altLang="en-US" sz="44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</a:br>
            <a: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  <a:t>There is a love that is everlasting</a:t>
            </a:r>
            <a:b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</a:br>
            <a: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  <a:t>and is forever giving</a:t>
            </a:r>
            <a:b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</a:br>
            <a: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  <a:t>There is a voice urging me press on boldly</a:t>
            </a:r>
            <a:b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</a:br>
            <a: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  <a:t>The Holy Spirit leads my way</a:t>
            </a:r>
            <a:endParaRPr lang="zh-CN" altLang="en-US" sz="3600" dirty="0">
              <a:solidFill>
                <a:prstClr val="black"/>
              </a:solidFill>
              <a:latin typeface="Calibri"/>
              <a:ea typeface="宋体" panose="02010600030101010101" pitchFamily="2" charset="-122"/>
              <a:cs typeface="Arial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7B9D1B9-F085-4014-8A21-A7B257E1D7E4}"/>
              </a:ext>
            </a:extLst>
          </p:cNvPr>
          <p:cNvSpPr txBox="1"/>
          <p:nvPr/>
        </p:nvSpPr>
        <p:spPr>
          <a:xfrm>
            <a:off x="508001" y="275573"/>
            <a:ext cx="941283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5/10</a:t>
            </a:r>
          </a:p>
        </p:txBody>
      </p:sp>
    </p:spTree>
    <p:extLst>
      <p:ext uri="{BB962C8B-B14F-4D97-AF65-F5344CB8AC3E}">
        <p14:creationId xmlns:p14="http://schemas.microsoft.com/office/powerpoint/2010/main" val="2294352406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81" name="Object 1"/>
          <p:cNvGraphicFramePr>
            <a:graphicFrameLocks noChangeAspect="1"/>
          </p:cNvGraphicFramePr>
          <p:nvPr/>
        </p:nvGraphicFramePr>
        <p:xfrm>
          <a:off x="1912938" y="914400"/>
          <a:ext cx="7993063" cy="340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档" r:id="rId3" imgW="8819999" imgH="2674097" progId="Word.Document.12">
                  <p:embed/>
                </p:oleObj>
              </mc:Choice>
              <mc:Fallback>
                <p:oleObj name="文档" r:id="rId3" imgW="8819999" imgH="2674097" progId="Word.Document.12">
                  <p:embed/>
                  <p:pic>
                    <p:nvPicPr>
                      <p:cNvPr id="71681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2938" y="914400"/>
                        <a:ext cx="7993063" cy="340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1447800" y="418009"/>
            <a:ext cx="9144000" cy="5551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377">
              <a:lnSpc>
                <a:spcPct val="140000"/>
              </a:lnSpc>
              <a:defRPr/>
            </a:pPr>
            <a: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邁開步伐</a:t>
            </a:r>
            <a:r>
              <a:rPr lang="en-US" altLang="zh-CN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,</a:t>
            </a:r>
            <a: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向耶路撒冷 </a:t>
            </a:r>
            <a:b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</a:br>
            <a: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風霜雪雨</a:t>
            </a:r>
            <a:r>
              <a:rPr lang="en-US" altLang="zh-CN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,</a:t>
            </a:r>
            <a: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意志更堅定</a:t>
            </a:r>
            <a:b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</a:br>
            <a: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我要傳揚</a:t>
            </a:r>
            <a:r>
              <a:rPr lang="en-US" altLang="zh-CN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,</a:t>
            </a:r>
            <a: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傳揚主的名 </a:t>
            </a:r>
            <a:b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</a:br>
            <a: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誓要得勝</a:t>
            </a:r>
            <a:r>
              <a:rPr lang="en-US" altLang="zh-CN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,</a:t>
            </a:r>
            <a: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在神的國度裡</a:t>
            </a:r>
            <a:b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</a:br>
            <a: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  <a:t>Let's go marching to Jerusalem,</a:t>
            </a:r>
            <a:b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</a:br>
            <a: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  <a:t>Adversities never change my mind,</a:t>
            </a:r>
            <a:b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</a:br>
            <a: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  <a:t>I will proclaim the name of Jesus,</a:t>
            </a:r>
            <a:b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</a:br>
            <a: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  <a:t>I want to win the war for God's Kingdom.</a:t>
            </a:r>
            <a:endParaRPr lang="zh-CN" altLang="en-US" sz="2800" dirty="0">
              <a:solidFill>
                <a:prstClr val="black"/>
              </a:solidFill>
              <a:latin typeface="Calibri"/>
              <a:ea typeface="宋体" panose="02010600030101010101" pitchFamily="2" charset="-122"/>
              <a:cs typeface="Arial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746CB53-FC34-45EE-82A1-48ADDBF532DC}"/>
              </a:ext>
            </a:extLst>
          </p:cNvPr>
          <p:cNvSpPr txBox="1"/>
          <p:nvPr/>
        </p:nvSpPr>
        <p:spPr>
          <a:xfrm>
            <a:off x="508001" y="275573"/>
            <a:ext cx="941283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6/10</a:t>
            </a:r>
          </a:p>
        </p:txBody>
      </p:sp>
    </p:spTree>
    <p:extLst>
      <p:ext uri="{BB962C8B-B14F-4D97-AF65-F5344CB8AC3E}">
        <p14:creationId xmlns:p14="http://schemas.microsoft.com/office/powerpoint/2010/main" val="2817371452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81" name="Object 1"/>
          <p:cNvGraphicFramePr>
            <a:graphicFrameLocks noChangeAspect="1"/>
          </p:cNvGraphicFramePr>
          <p:nvPr/>
        </p:nvGraphicFramePr>
        <p:xfrm>
          <a:off x="1912938" y="914400"/>
          <a:ext cx="7993063" cy="340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档" r:id="rId3" imgW="8819999" imgH="2674097" progId="Word.Document.12">
                  <p:embed/>
                </p:oleObj>
              </mc:Choice>
              <mc:Fallback>
                <p:oleObj name="文档" r:id="rId3" imgW="8819999" imgH="2674097" progId="Word.Document.12">
                  <p:embed/>
                  <p:pic>
                    <p:nvPicPr>
                      <p:cNvPr id="71681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2938" y="914400"/>
                        <a:ext cx="7993063" cy="340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1447800" y="418009"/>
            <a:ext cx="9144000" cy="5551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377">
              <a:lnSpc>
                <a:spcPct val="140000"/>
              </a:lnSpc>
              <a:defRPr/>
            </a:pPr>
            <a: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我帶著使命向前走 </a:t>
            </a:r>
          </a:p>
          <a:p>
            <a:pPr algn="ctr" defTabSz="914377">
              <a:lnSpc>
                <a:spcPct val="140000"/>
              </a:lnSpc>
              <a:defRPr/>
            </a:pPr>
            <a: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要喚醒沈睡的中國</a:t>
            </a:r>
          </a:p>
          <a:p>
            <a:pPr algn="ctr" defTabSz="914377">
              <a:lnSpc>
                <a:spcPct val="140000"/>
              </a:lnSpc>
              <a:defRPr/>
            </a:pPr>
            <a: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縱然流血的時候 </a:t>
            </a:r>
          </a:p>
          <a:p>
            <a:pPr algn="ctr" defTabSz="914377">
              <a:lnSpc>
                <a:spcPct val="140000"/>
              </a:lnSpc>
              <a:defRPr/>
            </a:pPr>
            <a: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我也永遠不回頭</a:t>
            </a:r>
            <a:b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</a:br>
            <a: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  <a:t>With mission in mind I march on</a:t>
            </a:r>
            <a:b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</a:br>
            <a: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  <a:t>to wake up China from the sleep</a:t>
            </a:r>
            <a:b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</a:br>
            <a: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  <a:t>Though I have to shed my blood</a:t>
            </a:r>
            <a:b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</a:br>
            <a: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  <a:t>I will never turn back</a:t>
            </a:r>
            <a:endParaRPr lang="zh-CN" altLang="en-US" sz="2800" dirty="0">
              <a:solidFill>
                <a:prstClr val="black"/>
              </a:solidFill>
              <a:latin typeface="Calibri"/>
              <a:ea typeface="宋体" panose="02010600030101010101" pitchFamily="2" charset="-122"/>
              <a:cs typeface="Arial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AB25DB9-9D8C-4BA6-8A2C-985A8DBE628D}"/>
              </a:ext>
            </a:extLst>
          </p:cNvPr>
          <p:cNvSpPr txBox="1"/>
          <p:nvPr/>
        </p:nvSpPr>
        <p:spPr>
          <a:xfrm>
            <a:off x="508001" y="275573"/>
            <a:ext cx="941283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7/10</a:t>
            </a:r>
          </a:p>
        </p:txBody>
      </p:sp>
    </p:spTree>
    <p:extLst>
      <p:ext uri="{BB962C8B-B14F-4D97-AF65-F5344CB8AC3E}">
        <p14:creationId xmlns:p14="http://schemas.microsoft.com/office/powerpoint/2010/main" val="938226607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81" name="Object 1"/>
          <p:cNvGraphicFramePr>
            <a:graphicFrameLocks noChangeAspect="1"/>
          </p:cNvGraphicFramePr>
          <p:nvPr/>
        </p:nvGraphicFramePr>
        <p:xfrm>
          <a:off x="1912938" y="914400"/>
          <a:ext cx="7993063" cy="340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档" r:id="rId3" imgW="8819999" imgH="2674097" progId="Word.Document.12">
                  <p:embed/>
                </p:oleObj>
              </mc:Choice>
              <mc:Fallback>
                <p:oleObj name="文档" r:id="rId3" imgW="8819999" imgH="2674097" progId="Word.Document.12">
                  <p:embed/>
                  <p:pic>
                    <p:nvPicPr>
                      <p:cNvPr id="71681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2938" y="914400"/>
                        <a:ext cx="7993063" cy="340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1447800" y="1107428"/>
            <a:ext cx="9144000" cy="4172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377">
              <a:lnSpc>
                <a:spcPct val="140000"/>
              </a:lnSpc>
              <a:defRPr/>
            </a:pPr>
            <a: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我帶著異象向前走 </a:t>
            </a:r>
          </a:p>
          <a:p>
            <a:pPr algn="ctr" defTabSz="914377">
              <a:lnSpc>
                <a:spcPct val="140000"/>
              </a:lnSpc>
              <a:defRPr/>
            </a:pPr>
            <a: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要看到宣教的中國</a:t>
            </a:r>
          </a:p>
          <a:p>
            <a:pPr algn="ctr" defTabSz="914377">
              <a:lnSpc>
                <a:spcPct val="140000"/>
              </a:lnSpc>
              <a:defRPr/>
            </a:pPr>
            <a: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  <a:t>將福音傳遍世界每個角落</a:t>
            </a:r>
            <a:br>
              <a:rPr lang="zh-CN" altLang="en-US" sz="3600" b="1" kern="0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  <a:cs typeface="Arial" charset="0"/>
              </a:rPr>
            </a:br>
            <a: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  <a:t>With vision in mind I march on</a:t>
            </a:r>
            <a:b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</a:br>
            <a: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  <a:t>to see my China for mission</a:t>
            </a:r>
            <a:b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</a:br>
            <a:r>
              <a:rPr lang="en-US" altLang="zh-CN" sz="2800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Arial" charset="0"/>
              </a:rPr>
              <a:t>and Gospel be spread to the end of the world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180182-7B73-4DA3-BBF3-39FC91FCCFC8}"/>
              </a:ext>
            </a:extLst>
          </p:cNvPr>
          <p:cNvSpPr txBox="1"/>
          <p:nvPr/>
        </p:nvSpPr>
        <p:spPr>
          <a:xfrm>
            <a:off x="508001" y="275573"/>
            <a:ext cx="941283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8/10</a:t>
            </a:r>
          </a:p>
        </p:txBody>
      </p:sp>
    </p:spTree>
    <p:extLst>
      <p:ext uri="{BB962C8B-B14F-4D97-AF65-F5344CB8AC3E}">
        <p14:creationId xmlns:p14="http://schemas.microsoft.com/office/powerpoint/2010/main" val="175676485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621</Words>
  <Application>Microsoft Office PowerPoint</Application>
  <PresentationFormat>Widescreen</PresentationFormat>
  <Paragraphs>46</Paragraphs>
  <Slides>11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DFPBiaoKaiW5-HPinIn1NUU</vt:lpstr>
      <vt:lpstr>黑体</vt:lpstr>
      <vt:lpstr>Arial</vt:lpstr>
      <vt:lpstr>Calibri</vt:lpstr>
      <vt:lpstr>Theme62</vt:lpstr>
      <vt:lpstr>8_Office Theme</vt:lpstr>
      <vt:lpstr>文档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steven@whitehardt.com</dc:creator>
  <cp:lastModifiedBy>steven@whitehardt.com</cp:lastModifiedBy>
  <cp:revision>1</cp:revision>
  <dcterms:created xsi:type="dcterms:W3CDTF">2021-05-29T22:06:04Z</dcterms:created>
  <dcterms:modified xsi:type="dcterms:W3CDTF">2021-05-29T22:06:53Z</dcterms:modified>
</cp:coreProperties>
</file>