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4" r:id="rId2"/>
    <p:sldMasterId id="2147483676" r:id="rId3"/>
  </p:sldMasterIdLst>
  <p:notesMasterIdLst>
    <p:notesMasterId r:id="rId11"/>
  </p:notesMasterIdLst>
  <p:sldIdLst>
    <p:sldId id="285" r:id="rId4"/>
    <p:sldId id="6511" r:id="rId5"/>
    <p:sldId id="6512" r:id="rId6"/>
    <p:sldId id="6513" r:id="rId7"/>
    <p:sldId id="6514" r:id="rId8"/>
    <p:sldId id="6534" r:id="rId9"/>
    <p:sldId id="651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7A8F7-A149-4C5F-AC0A-1AA36519E2FC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A9A5-0E31-4DD3-82CD-631835C46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48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BE7B2-5163-44D0-A9EA-020CD6E2221D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5259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BE7B2-5163-44D0-A9EA-020CD6E2221D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0712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BE7B2-5163-44D0-A9EA-020CD6E2221D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6486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BE7B2-5163-44D0-A9EA-020CD6E2221D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1424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BE7B2-5163-44D0-A9EA-020CD6E2221D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3827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BE7B2-5163-44D0-A9EA-020CD6E2221D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9013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3DEE-4896-43F4-8F11-6EB6F1BBAA1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3D42-2FE2-45AD-BBEE-9A41BC4788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3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6636258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BB932-BB5B-4311-9477-F5F4C140DB4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BE12-F50D-4992-B2BC-600BE8BFB8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60524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C037B-2096-4869-8B91-490CC5865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9EC62-7474-42AE-A7D8-CF4D7804A1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524839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9005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3DEE-4896-43F4-8F11-6EB6F1BBAA1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3D42-2FE2-45AD-BBEE-9A41BC4788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5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990822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E8CF1-594D-4E3C-A9ED-8613FD8382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24B2E-6804-43A9-A456-BDADCEB4EF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92900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1B91E-EB49-4F46-A33B-0FEFBDFC98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E78BC-28D2-49A4-8ED1-D9B5E765FF8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546339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39FB-9848-44B3-AB45-F191AEEEF7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C68A2-D1B0-405B-84DA-61D62ECF98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956083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69E50-588A-4841-A494-FF009ED9D7E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7E469-687E-4D1B-A2B6-BAC1F424A0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14824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0AEE-33D6-4FCC-AAF8-0009CE92E8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5AF6-E031-437D-A7A5-B5D521093A0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60928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543BB-B500-44E3-9E13-6C78B0DB10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9ECC-77FA-47AE-86F2-7E56E3BFF42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42959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E8CF1-594D-4E3C-A9ED-8613FD8382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24B2E-6804-43A9-A456-BDADCEB4EF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386729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6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7" indent="0">
              <a:buNone/>
              <a:defRPr sz="1200"/>
            </a:lvl2pPr>
            <a:lvl3pPr marL="914332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8C38-D9A1-437B-B02C-644AB95A467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E953-FBC0-4731-81CE-2FAC06E9A6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534964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7" indent="0">
              <a:buNone/>
              <a:defRPr sz="1200"/>
            </a:lvl2pPr>
            <a:lvl3pPr marL="914332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BF061-6A5D-4273-A2F2-79144F369D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785E9-6BCF-46BF-A669-2E4B47A309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149355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BB932-BB5B-4311-9477-F5F4C140DB4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BE12-F50D-4992-B2BC-600BE8BFB8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785892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C037B-2096-4869-8B91-490CC5865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9EC62-7474-42AE-A7D8-CF4D7804A1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39979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1B91E-EB49-4F46-A33B-0FEFBDFC98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E78BC-28D2-49A4-8ED1-D9B5E765FF8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73724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39FB-9848-44B3-AB45-F191AEEEF7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C68A2-D1B0-405B-84DA-61D62ECF98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41825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69E50-588A-4841-A494-FF009ED9D7E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7E469-687E-4D1B-A2B6-BAC1F424A0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85270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0AEE-33D6-4FCC-AAF8-0009CE92E8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5AF6-E031-437D-A7A5-B5D521093A0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92565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543BB-B500-44E3-9E13-6C78B0DB10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9ECC-77FA-47AE-86F2-7E56E3BFF42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74879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8C38-D9A1-437B-B02C-644AB95A467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E953-FBC0-4731-81CE-2FAC06E9A6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07417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BF061-6A5D-4273-A2F2-79144F369D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785E9-6BCF-46BF-A669-2E4B47A309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87453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D4820E-4B20-447F-AABE-D8162DB082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DC6232-0CE8-4A9E-BC8C-5F21E411803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597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7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3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0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40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7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D4820E-4B20-447F-AABE-D8162DB082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DC6232-0CE8-4A9E-BC8C-5F21E411803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69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6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3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9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6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74" indent="-3428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95" indent="-28573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4" indent="-22858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0" indent="-22858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7" indent="-22858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9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40" fontAlgn="ctr">
              <a:lnSpc>
                <a:spcPct val="120000"/>
              </a:lnSpc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我们成为一家人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We are In One Family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8900" y="381000"/>
            <a:ext cx="9474200" cy="5791200"/>
          </a:xfrm>
        </p:spPr>
        <p:txBody>
          <a:bodyPr>
            <a:no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我們成為一家人，因著耶穌，</a:t>
            </a:r>
            <a:br>
              <a:rPr lang="en-US" altLang="zh-TW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因著耶穌，成為神兒女；</a:t>
            </a:r>
            <a:b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我們成為一家人，因著耶穌，</a:t>
            </a:r>
            <a:br>
              <a:rPr lang="en-US" altLang="zh-TW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因著耶穌，成為神國的子民。</a:t>
            </a:r>
            <a:endParaRPr lang="en-US" altLang="zh-CN" sz="4267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1A71F4-E07A-46CE-8FCA-84174B3BFA0C}"/>
              </a:ext>
            </a:extLst>
          </p:cNvPr>
          <p:cNvSpPr txBox="1"/>
          <p:nvPr/>
        </p:nvSpPr>
        <p:spPr>
          <a:xfrm>
            <a:off x="304801" y="27441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333">
              <a:defRPr/>
            </a:pPr>
            <a:r>
              <a:rPr lang="en-US" sz="24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1/6</a:t>
            </a:r>
          </a:p>
        </p:txBody>
      </p:sp>
    </p:spTree>
    <p:extLst>
      <p:ext uri="{BB962C8B-B14F-4D97-AF65-F5344CB8AC3E}">
        <p14:creationId xmlns:p14="http://schemas.microsoft.com/office/powerpoint/2010/main" val="3519764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8900" y="307065"/>
            <a:ext cx="9474200" cy="5791200"/>
          </a:xfrm>
        </p:spPr>
        <p:txBody>
          <a:bodyPr>
            <a:no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因著耶穌得潔淨，</a:t>
            </a:r>
            <a:br>
              <a:rPr lang="en-US" altLang="zh-TW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因著耶穌入光明，</a:t>
            </a:r>
            <a:br>
              <a:rPr lang="en-US" altLang="zh-TW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因著耶穌同享復活的生命；</a:t>
            </a:r>
            <a:b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同享生命的喜悅，</a:t>
            </a:r>
            <a:br>
              <a:rPr lang="en-US" altLang="zh-TW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同在主愛中連結，</a:t>
            </a:r>
            <a:br>
              <a:rPr lang="en-US" altLang="zh-TW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因著耶穌同受豐盛的產業。</a:t>
            </a:r>
            <a:endParaRPr lang="en-US" altLang="zh-CN" sz="4267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1A71F4-E07A-46CE-8FCA-84174B3BFA0C}"/>
              </a:ext>
            </a:extLst>
          </p:cNvPr>
          <p:cNvSpPr txBox="1"/>
          <p:nvPr/>
        </p:nvSpPr>
        <p:spPr>
          <a:xfrm>
            <a:off x="304801" y="27441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333">
              <a:defRPr/>
            </a:pPr>
            <a:r>
              <a:rPr lang="en-US" sz="24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2/6</a:t>
            </a:r>
          </a:p>
        </p:txBody>
      </p:sp>
    </p:spTree>
    <p:extLst>
      <p:ext uri="{BB962C8B-B14F-4D97-AF65-F5344CB8AC3E}">
        <p14:creationId xmlns:p14="http://schemas.microsoft.com/office/powerpoint/2010/main" val="33607614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8900" y="381000"/>
            <a:ext cx="9474200" cy="5791200"/>
          </a:xfrm>
        </p:spPr>
        <p:txBody>
          <a:bodyPr>
            <a:no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我們成為一家人，因著耶穌，</a:t>
            </a:r>
            <a:br>
              <a:rPr lang="en-US" altLang="zh-TW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因著耶穌，成為神兒女；</a:t>
            </a:r>
            <a:b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我們成為一家人，因著耶穌，</a:t>
            </a:r>
            <a:br>
              <a:rPr lang="en-US" altLang="zh-TW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因著耶穌，成為神國的子民。</a:t>
            </a:r>
            <a:endParaRPr lang="en-US" altLang="zh-CN" sz="4267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1A71F4-E07A-46CE-8FCA-84174B3BFA0C}"/>
              </a:ext>
            </a:extLst>
          </p:cNvPr>
          <p:cNvSpPr txBox="1"/>
          <p:nvPr/>
        </p:nvSpPr>
        <p:spPr>
          <a:xfrm>
            <a:off x="304801" y="27441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333">
              <a:defRPr/>
            </a:pPr>
            <a:r>
              <a:rPr lang="en-US" sz="24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3/6</a:t>
            </a:r>
          </a:p>
        </p:txBody>
      </p:sp>
    </p:spTree>
    <p:extLst>
      <p:ext uri="{BB962C8B-B14F-4D97-AF65-F5344CB8AC3E}">
        <p14:creationId xmlns:p14="http://schemas.microsoft.com/office/powerpoint/2010/main" val="7373426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8900" y="381000"/>
            <a:ext cx="9474200" cy="5791200"/>
          </a:xfrm>
        </p:spPr>
        <p:txBody>
          <a:bodyPr>
            <a:no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因著耶穌同敬拜，</a:t>
            </a:r>
            <a:br>
              <a:rPr lang="en-US" altLang="zh-TW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因著耶穌蒙慈愛，</a:t>
            </a:r>
            <a:br>
              <a:rPr lang="en-US" altLang="zh-TW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因著耶穌彼此恩慈來相待；</a:t>
            </a:r>
            <a:b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或在喜樂中歡唱，</a:t>
            </a:r>
            <a:br>
              <a:rPr lang="en-US" altLang="zh-TW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或遇苦難同哀傷，</a:t>
            </a:r>
            <a:br>
              <a:rPr lang="en-US" altLang="zh-TW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因著耶穌同渡人生的風浪，</a:t>
            </a:r>
            <a:endParaRPr lang="en-US" altLang="zh-CN" sz="4267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1A71F4-E07A-46CE-8FCA-84174B3BFA0C}"/>
              </a:ext>
            </a:extLst>
          </p:cNvPr>
          <p:cNvSpPr txBox="1"/>
          <p:nvPr/>
        </p:nvSpPr>
        <p:spPr>
          <a:xfrm>
            <a:off x="304801" y="246701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333">
              <a:defRPr/>
            </a:pPr>
            <a:r>
              <a:rPr lang="en-US" sz="24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4/6</a:t>
            </a:r>
          </a:p>
        </p:txBody>
      </p:sp>
    </p:spTree>
    <p:extLst>
      <p:ext uri="{BB962C8B-B14F-4D97-AF65-F5344CB8AC3E}">
        <p14:creationId xmlns:p14="http://schemas.microsoft.com/office/powerpoint/2010/main" val="3505442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8900" y="381000"/>
            <a:ext cx="9474200" cy="5791200"/>
          </a:xfrm>
        </p:spPr>
        <p:txBody>
          <a:bodyPr>
            <a:no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因著耶穌同敬拜，</a:t>
            </a:r>
            <a:br>
              <a:rPr lang="en-US" altLang="zh-TW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因著耶穌蒙慈愛，</a:t>
            </a:r>
            <a:br>
              <a:rPr lang="en-US" altLang="zh-TW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因著耶穌彼此恩慈來相待；</a:t>
            </a:r>
            <a:b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或在喜樂中歡唱，</a:t>
            </a:r>
            <a:br>
              <a:rPr lang="en-US" altLang="zh-TW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或遇苦難同哀傷，</a:t>
            </a:r>
            <a:br>
              <a:rPr lang="en-US" altLang="zh-TW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TW" altLang="en-US" sz="48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因著耶穌同渡人生的風浪，</a:t>
            </a:r>
            <a:endParaRPr lang="en-US" altLang="zh-CN" sz="4267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1A71F4-E07A-46CE-8FCA-84174B3BFA0C}"/>
              </a:ext>
            </a:extLst>
          </p:cNvPr>
          <p:cNvSpPr txBox="1"/>
          <p:nvPr/>
        </p:nvSpPr>
        <p:spPr>
          <a:xfrm>
            <a:off x="304801" y="27441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333">
              <a:defRPr/>
            </a:pPr>
            <a:r>
              <a:rPr lang="en-US" sz="24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5/6</a:t>
            </a:r>
          </a:p>
        </p:txBody>
      </p:sp>
    </p:spTree>
    <p:extLst>
      <p:ext uri="{BB962C8B-B14F-4D97-AF65-F5344CB8AC3E}">
        <p14:creationId xmlns:p14="http://schemas.microsoft.com/office/powerpoint/2010/main" val="33184597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8900" y="889000"/>
            <a:ext cx="9474200" cy="4064000"/>
          </a:xfrm>
        </p:spPr>
        <p:txBody>
          <a:bodyPr>
            <a:no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TW" altLang="en-US" sz="5867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因著耶穌同渡人生的風浪</a:t>
            </a:r>
            <a:r>
              <a:rPr lang="zh-CN" altLang="en-US" sz="5867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en-US" altLang="zh-CN" sz="5333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1A71F4-E07A-46CE-8FCA-84174B3BFA0C}"/>
              </a:ext>
            </a:extLst>
          </p:cNvPr>
          <p:cNvSpPr txBox="1"/>
          <p:nvPr/>
        </p:nvSpPr>
        <p:spPr>
          <a:xfrm>
            <a:off x="304800" y="279401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333">
              <a:defRPr/>
            </a:pPr>
            <a:r>
              <a:rPr lang="en-US" sz="24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6/6</a:t>
            </a:r>
          </a:p>
        </p:txBody>
      </p:sp>
    </p:spTree>
    <p:extLst>
      <p:ext uri="{BB962C8B-B14F-4D97-AF65-F5344CB8AC3E}">
        <p14:creationId xmlns:p14="http://schemas.microsoft.com/office/powerpoint/2010/main" val="14951495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Widescreen</PresentationFormat>
  <Paragraphs>19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黑体</vt:lpstr>
      <vt:lpstr>Arial</vt:lpstr>
      <vt:lpstr>Calibri</vt:lpstr>
      <vt:lpstr>5_Office Theme</vt:lpstr>
      <vt:lpstr>Theme98</vt:lpstr>
      <vt:lpstr>6_Office Theme</vt:lpstr>
      <vt:lpstr>PowerPoint Presentation</vt:lpstr>
      <vt:lpstr>我們成為一家人，因著耶穌， 因著耶穌，成為神兒女； 我們成為一家人，因著耶穌， 因著耶穌，成為神國的子民。</vt:lpstr>
      <vt:lpstr>因著耶穌得潔淨， 因著耶穌入光明， 因著耶穌同享復活的生命； 同享生命的喜悅， 同在主愛中連結， 因著耶穌同受豐盛的產業。</vt:lpstr>
      <vt:lpstr>我們成為一家人，因著耶穌， 因著耶穌，成為神兒女； 我們成為一家人，因著耶穌， 因著耶穌，成為神國的子民。</vt:lpstr>
      <vt:lpstr>因著耶穌同敬拜， 因著耶穌蒙慈愛， 因著耶穌彼此恩慈來相待； 或在喜樂中歡唱， 或遇苦難同哀傷， 因著耶穌同渡人生的風浪，</vt:lpstr>
      <vt:lpstr>因著耶穌同敬拜， 因著耶穌蒙慈愛， 因著耶穌彼此恩慈來相待； 或在喜樂中歡唱， 或遇苦難同哀傷， 因著耶穌同渡人生的風浪，</vt:lpstr>
      <vt:lpstr>因著耶穌同渡人生的風浪。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steven@whitehardt.com</dc:creator>
  <cp:lastModifiedBy>Steven Zhang</cp:lastModifiedBy>
  <cp:revision>2</cp:revision>
  <dcterms:created xsi:type="dcterms:W3CDTF">2022-01-26T19:50:34Z</dcterms:created>
  <dcterms:modified xsi:type="dcterms:W3CDTF">2022-07-03T03:29:13Z</dcterms:modified>
</cp:coreProperties>
</file>