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12"/>
  </p:notesMasterIdLst>
  <p:sldIdLst>
    <p:sldId id="266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2" autoAdjust="0"/>
    <p:restoredTop sz="94660"/>
  </p:normalViewPr>
  <p:slideViewPr>
    <p:cSldViewPr snapToGrid="0">
      <p:cViewPr varScale="1">
        <p:scale>
          <a:sx n="96" d="100"/>
          <a:sy n="96" d="100"/>
        </p:scale>
        <p:origin x="7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6A5891-4642-44C4-8B28-97FE6469A0E8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2532EF-03F3-4D24-B668-32C489A2B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73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8538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0577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9088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9892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27515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95060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21217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7396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7062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/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77"/>
              <a:t>8/7/2021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77"/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77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214388"/>
      </p:ext>
    </p:extLst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/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77"/>
              <a:t>8/7/2021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77"/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77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440131"/>
      </p:ext>
    </p:extLst>
  </p:cSld>
  <p:clrMapOvr>
    <a:masterClrMapping/>
  </p:clrMapOvr>
  <p:transition spd="med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/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77"/>
              <a:t>8/7/2021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77"/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77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592316"/>
      </p:ext>
    </p:extLst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/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77"/>
              <a:t>8/7/2021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77"/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77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3"/>
            <a:ext cx="3537224" cy="600871"/>
          </a:xfrm>
          <a:prstGeom prst="rect">
            <a:avLst/>
          </a:prstGeom>
        </p:spPr>
      </p:pic>
      <p:pic>
        <p:nvPicPr>
          <p:cNvPr id="11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0988451"/>
      </p:ext>
    </p:extLst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/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77"/>
              <a:t>8/7/2021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77"/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77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934903"/>
      </p:ext>
    </p:extLst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/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77"/>
              <a:t>8/7/2021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77"/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77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827253"/>
      </p:ext>
    </p:extLst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/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77"/>
              <a:t>8/7/2021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77"/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77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876714"/>
      </p:ext>
    </p:extLst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/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77"/>
              <a:t>8/7/2021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77"/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77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864452"/>
      </p:ext>
    </p:extLst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/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77"/>
              <a:t>8/7/2021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77"/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77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950172"/>
      </p:ext>
    </p:extLst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/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77"/>
              <a:t>8/7/2021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77"/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77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400333"/>
      </p:ext>
    </p:extLst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/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77"/>
              <a:t>8/7/2021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77"/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77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943326"/>
      </p:ext>
    </p:extLst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1177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>
        <a:defRPr sz="5867" kern="1200">
          <a:solidFill>
            <a:schemeClr val="lt1"/>
          </a:solidFill>
        </a:defRPr>
      </a:lvl1pPr>
      <a:extLst/>
    </p:titleStyle>
    <p:bodyStyle>
      <a:lvl1pPr indent="-433189" algn="ctr">
        <a:defRPr sz="4267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77"/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77"/>
              <a:t>8/7/2021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77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77"/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77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010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>
    <p:wipe dir="d"/>
  </p:transition>
  <p:txStyles>
    <p:titleStyle>
      <a:lvl1pPr algn="ctr" defTabSz="91435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4.docx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5.docx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6.docx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7.docx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028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170" fontAlgn="ctr">
              <a:lnSpc>
                <a:spcPct val="120000"/>
              </a:lnSpc>
            </a:pPr>
            <a:r>
              <a:rPr lang="en-US" sz="6400" b="1">
                <a:solidFill>
                  <a:srgbClr val="663300">
                    <a:alpha val="100000"/>
                  </a:srgbClr>
                </a:solidFill>
                <a:latin typeface="Calibri"/>
              </a:rPr>
              <a:t>耶和华是爱
</a:t>
            </a:r>
            <a:r>
              <a:rPr lang="en-US" sz="4267" b="1">
                <a:solidFill>
                  <a:srgbClr val="663300">
                    <a:alpha val="100000"/>
                  </a:srgbClr>
                </a:solidFill>
                <a:latin typeface="Calibri"/>
              </a:rPr>
              <a:t>Jehovah Is Love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12939" y="914400"/>
          <a:ext cx="7993063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档" r:id="rId3" imgW="8819999" imgH="2674097" progId="Word.Document.12">
                  <p:embed/>
                </p:oleObj>
              </mc:Choice>
              <mc:Fallback>
                <p:oleObj name="文档" r:id="rId3" imgW="8819999" imgH="2674097" progId="Word.Document.12">
                  <p:embed/>
                  <p:pic>
                    <p:nvPicPr>
                      <p:cNvPr id="7168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9" y="914400"/>
                        <a:ext cx="7993063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447800" y="724110"/>
            <a:ext cx="9144000" cy="4022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54">
              <a:lnSpc>
                <a:spcPct val="150000"/>
              </a:lnSpc>
              <a:defRPr/>
            </a:pPr>
            <a: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耶和華是愛</a:t>
            </a:r>
          </a:p>
          <a:p>
            <a:pPr algn="ctr" defTabSz="914354">
              <a:lnSpc>
                <a:spcPct val="150000"/>
              </a:lnSpc>
              <a:defRPr/>
            </a:pPr>
            <a: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讓我安歇青草溪水邊</a:t>
            </a:r>
          </a:p>
          <a:p>
            <a:pPr algn="ctr" defTabSz="914354">
              <a:lnSpc>
                <a:spcPct val="150000"/>
              </a:lnSpc>
              <a:defRPr/>
            </a:pPr>
            <a: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神令我省察心中的幽暗</a:t>
            </a:r>
          </a:p>
          <a:p>
            <a:pPr algn="ctr" defTabSz="914354">
              <a:lnSpc>
                <a:spcPct val="150000"/>
              </a:lnSpc>
              <a:defRPr/>
            </a:pPr>
            <a: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共度每一天</a:t>
            </a:r>
            <a:endParaRPr lang="zh-CN" altLang="en-US" sz="4800" kern="0" dirty="0">
              <a:solidFill>
                <a:prstClr val="black"/>
              </a:solidFill>
              <a:latin typeface="DFPBiaoKaiW5-HPinIn1NUU" pitchFamily="66" charset="-120"/>
              <a:ea typeface="DFPBiaoKaiW5-HPinIn1NUU" pitchFamily="66" charset="-120"/>
              <a:cs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50DF5A-9524-4979-8F1B-C51512F88E93}"/>
              </a:ext>
            </a:extLst>
          </p:cNvPr>
          <p:cNvSpPr txBox="1"/>
          <p:nvPr/>
        </p:nvSpPr>
        <p:spPr>
          <a:xfrm>
            <a:off x="406402" y="365878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1/8</a:t>
            </a:r>
          </a:p>
        </p:txBody>
      </p:sp>
    </p:spTree>
    <p:extLst>
      <p:ext uri="{BB962C8B-B14F-4D97-AF65-F5344CB8AC3E}">
        <p14:creationId xmlns:p14="http://schemas.microsoft.com/office/powerpoint/2010/main" val="243376551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12939" y="914400"/>
          <a:ext cx="7993063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档" r:id="rId3" imgW="8819999" imgH="2674097" progId="Word.Document.12">
                  <p:embed/>
                </p:oleObj>
              </mc:Choice>
              <mc:Fallback>
                <p:oleObj name="文档" r:id="rId3" imgW="8819999" imgH="2674097" progId="Word.Document.12">
                  <p:embed/>
                  <p:pic>
                    <p:nvPicPr>
                      <p:cNvPr id="7168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9" y="914400"/>
                        <a:ext cx="7993063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447800" y="724110"/>
            <a:ext cx="9144000" cy="4022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54">
              <a:lnSpc>
                <a:spcPct val="150000"/>
              </a:lnSpc>
              <a:defRPr/>
            </a:pPr>
            <a: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耶和華是愛</a:t>
            </a:r>
          </a:p>
          <a:p>
            <a:pPr algn="ctr" defTabSz="914354">
              <a:lnSpc>
                <a:spcPct val="150000"/>
              </a:lnSpc>
              <a:defRPr/>
            </a:pPr>
            <a: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在困境中他保守引領</a:t>
            </a:r>
          </a:p>
          <a:p>
            <a:pPr algn="ctr" defTabSz="914354">
              <a:lnSpc>
                <a:spcPct val="150000"/>
              </a:lnSpc>
              <a:defRPr/>
            </a:pPr>
            <a: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神為我擺設豐盛的恩典</a:t>
            </a:r>
          </a:p>
          <a:p>
            <a:pPr algn="ctr" defTabSz="914354">
              <a:lnSpc>
                <a:spcPct val="150000"/>
              </a:lnSpc>
              <a:defRPr/>
            </a:pPr>
            <a: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再危難也不改變</a:t>
            </a:r>
            <a:endParaRPr lang="zh-CN" altLang="en-US" sz="4800" kern="0" dirty="0">
              <a:solidFill>
                <a:prstClr val="black"/>
              </a:solidFill>
              <a:latin typeface="DFPBiaoKaiW5-HPinIn1NUU" pitchFamily="66" charset="-120"/>
              <a:ea typeface="DFPBiaoKaiW5-HPinIn1NUU" pitchFamily="66" charset="-120"/>
              <a:cs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A6A1F9-6088-42A0-A5C3-F64C43482F23}"/>
              </a:ext>
            </a:extLst>
          </p:cNvPr>
          <p:cNvSpPr txBox="1"/>
          <p:nvPr/>
        </p:nvSpPr>
        <p:spPr>
          <a:xfrm>
            <a:off x="406402" y="365878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2/8</a:t>
            </a:r>
          </a:p>
        </p:txBody>
      </p:sp>
    </p:spTree>
    <p:extLst>
      <p:ext uri="{BB962C8B-B14F-4D97-AF65-F5344CB8AC3E}">
        <p14:creationId xmlns:p14="http://schemas.microsoft.com/office/powerpoint/2010/main" val="143745612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12939" y="914400"/>
          <a:ext cx="7993063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档" r:id="rId3" imgW="8819999" imgH="2674097" progId="Word.Document.12">
                  <p:embed/>
                </p:oleObj>
              </mc:Choice>
              <mc:Fallback>
                <p:oleObj name="文档" r:id="rId3" imgW="8819999" imgH="2674097" progId="Word.Document.12">
                  <p:embed/>
                  <p:pic>
                    <p:nvPicPr>
                      <p:cNvPr id="7168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9" y="914400"/>
                        <a:ext cx="7993063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447800" y="724110"/>
            <a:ext cx="9144000" cy="4022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54">
              <a:lnSpc>
                <a:spcPct val="150000"/>
              </a:lnSpc>
              <a:defRPr/>
            </a:pPr>
            <a: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在世間主恩與共</a:t>
            </a:r>
          </a:p>
          <a:p>
            <a:pPr algn="ctr" defTabSz="914354">
              <a:lnSpc>
                <a:spcPct val="150000"/>
              </a:lnSpc>
              <a:defRPr/>
            </a:pPr>
            <a: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他的愛常在我身邊</a:t>
            </a:r>
          </a:p>
          <a:p>
            <a:pPr algn="ctr" defTabSz="914354">
              <a:lnSpc>
                <a:spcPct val="150000"/>
              </a:lnSpc>
              <a:defRPr/>
            </a:pPr>
            <a: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神為我施恩惠保守勉勵</a:t>
            </a:r>
          </a:p>
          <a:p>
            <a:pPr algn="ctr" defTabSz="914354">
              <a:lnSpc>
                <a:spcPct val="150000"/>
              </a:lnSpc>
              <a:defRPr/>
            </a:pPr>
            <a: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共同度此生</a:t>
            </a:r>
            <a:endParaRPr lang="zh-CN" altLang="en-US" sz="4800" kern="0" dirty="0">
              <a:solidFill>
                <a:prstClr val="black"/>
              </a:solidFill>
              <a:latin typeface="DFPBiaoKaiW5-HPinIn1NUU" pitchFamily="66" charset="-120"/>
              <a:ea typeface="DFPBiaoKaiW5-HPinIn1NUU" pitchFamily="66" charset="-120"/>
              <a:cs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DCAE32-7828-49FE-8DDF-5DCC8C5DE9FC}"/>
              </a:ext>
            </a:extLst>
          </p:cNvPr>
          <p:cNvSpPr txBox="1"/>
          <p:nvPr/>
        </p:nvSpPr>
        <p:spPr>
          <a:xfrm>
            <a:off x="406402" y="365878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3/8</a:t>
            </a:r>
          </a:p>
        </p:txBody>
      </p:sp>
    </p:spTree>
    <p:extLst>
      <p:ext uri="{BB962C8B-B14F-4D97-AF65-F5344CB8AC3E}">
        <p14:creationId xmlns:p14="http://schemas.microsoft.com/office/powerpoint/2010/main" val="369661471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12939" y="914400"/>
          <a:ext cx="7993063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档" r:id="rId3" imgW="8819999" imgH="2674097" progId="Word.Document.12">
                  <p:embed/>
                </p:oleObj>
              </mc:Choice>
              <mc:Fallback>
                <p:oleObj name="文档" r:id="rId3" imgW="8819999" imgH="2674097" progId="Word.Document.12">
                  <p:embed/>
                  <p:pic>
                    <p:nvPicPr>
                      <p:cNvPr id="7168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9" y="914400"/>
                        <a:ext cx="7993063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447800" y="724110"/>
            <a:ext cx="9144000" cy="4022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54">
              <a:lnSpc>
                <a:spcPct val="150000"/>
              </a:lnSpc>
              <a:defRPr/>
            </a:pPr>
            <a: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耶和華是愛</a:t>
            </a:r>
          </a:p>
          <a:p>
            <a:pPr algn="ctr" defTabSz="914354">
              <a:lnSpc>
                <a:spcPct val="150000"/>
              </a:lnSpc>
              <a:defRPr/>
            </a:pPr>
            <a: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讓我安歇青草溪水邊</a:t>
            </a:r>
          </a:p>
          <a:p>
            <a:pPr algn="ctr" defTabSz="914354">
              <a:lnSpc>
                <a:spcPct val="150000"/>
              </a:lnSpc>
              <a:defRPr/>
            </a:pPr>
            <a: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無限滿足快樂湧自心田</a:t>
            </a:r>
          </a:p>
          <a:p>
            <a:pPr algn="ctr" defTabSz="914354">
              <a:lnSpc>
                <a:spcPct val="150000"/>
              </a:lnSpc>
              <a:defRPr/>
            </a:pPr>
            <a: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再危難也不改變</a:t>
            </a:r>
            <a:endParaRPr lang="zh-CN" altLang="en-US" sz="4800" kern="0" dirty="0">
              <a:solidFill>
                <a:prstClr val="black"/>
              </a:solidFill>
              <a:latin typeface="DFPBiaoKaiW5-HPinIn1NUU" pitchFamily="66" charset="-120"/>
              <a:ea typeface="DFPBiaoKaiW5-HPinIn1NUU" pitchFamily="66" charset="-120"/>
              <a:cs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30DA1D-2C9F-4937-99EA-50AF68584C99}"/>
              </a:ext>
            </a:extLst>
          </p:cNvPr>
          <p:cNvSpPr txBox="1"/>
          <p:nvPr/>
        </p:nvSpPr>
        <p:spPr>
          <a:xfrm>
            <a:off x="406402" y="365878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4/8</a:t>
            </a:r>
          </a:p>
        </p:txBody>
      </p:sp>
    </p:spTree>
    <p:extLst>
      <p:ext uri="{BB962C8B-B14F-4D97-AF65-F5344CB8AC3E}">
        <p14:creationId xmlns:p14="http://schemas.microsoft.com/office/powerpoint/2010/main" val="138053414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12939" y="914400"/>
          <a:ext cx="7993063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档" r:id="rId3" imgW="8819999" imgH="2674097" progId="Word.Document.12">
                  <p:embed/>
                </p:oleObj>
              </mc:Choice>
              <mc:Fallback>
                <p:oleObj name="文档" r:id="rId3" imgW="8819999" imgH="2674097" progId="Word.Document.12">
                  <p:embed/>
                  <p:pic>
                    <p:nvPicPr>
                      <p:cNvPr id="7168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9" y="914400"/>
                        <a:ext cx="7993063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447800" y="724110"/>
            <a:ext cx="9144000" cy="4022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54">
              <a:lnSpc>
                <a:spcPct val="150000"/>
              </a:lnSpc>
              <a:defRPr/>
            </a:pPr>
            <a: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耶和華是愛</a:t>
            </a:r>
          </a:p>
          <a:p>
            <a:pPr algn="ctr" defTabSz="914354">
              <a:lnSpc>
                <a:spcPct val="150000"/>
              </a:lnSpc>
              <a:defRPr/>
            </a:pPr>
            <a: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讓我安歇青草溪水邊</a:t>
            </a:r>
          </a:p>
          <a:p>
            <a:pPr algn="ctr" defTabSz="914354">
              <a:lnSpc>
                <a:spcPct val="150000"/>
              </a:lnSpc>
              <a:defRPr/>
            </a:pPr>
            <a: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神令我省察心中的幽暗</a:t>
            </a:r>
          </a:p>
          <a:p>
            <a:pPr algn="ctr" defTabSz="914354">
              <a:lnSpc>
                <a:spcPct val="150000"/>
              </a:lnSpc>
              <a:defRPr/>
            </a:pPr>
            <a: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共度每一天</a:t>
            </a:r>
            <a:endParaRPr lang="zh-CN" altLang="en-US" sz="4800" kern="0" dirty="0">
              <a:solidFill>
                <a:prstClr val="black"/>
              </a:solidFill>
              <a:latin typeface="DFPBiaoKaiW5-HPinIn1NUU" pitchFamily="66" charset="-120"/>
              <a:ea typeface="DFPBiaoKaiW5-HPinIn1NUU" pitchFamily="66" charset="-120"/>
              <a:cs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F62419-EAC5-4734-8EFD-5F86E80962A9}"/>
              </a:ext>
            </a:extLst>
          </p:cNvPr>
          <p:cNvSpPr txBox="1"/>
          <p:nvPr/>
        </p:nvSpPr>
        <p:spPr>
          <a:xfrm>
            <a:off x="406402" y="365878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5/8</a:t>
            </a:r>
          </a:p>
        </p:txBody>
      </p:sp>
    </p:spTree>
    <p:extLst>
      <p:ext uri="{BB962C8B-B14F-4D97-AF65-F5344CB8AC3E}">
        <p14:creationId xmlns:p14="http://schemas.microsoft.com/office/powerpoint/2010/main" val="139311570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12939" y="914400"/>
          <a:ext cx="7993063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档" r:id="rId3" imgW="8819999" imgH="2674097" progId="Word.Document.12">
                  <p:embed/>
                </p:oleObj>
              </mc:Choice>
              <mc:Fallback>
                <p:oleObj name="文档" r:id="rId3" imgW="8819999" imgH="2674097" progId="Word.Document.12">
                  <p:embed/>
                  <p:pic>
                    <p:nvPicPr>
                      <p:cNvPr id="7168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9" y="914400"/>
                        <a:ext cx="7993063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447800" y="724110"/>
            <a:ext cx="9144000" cy="4022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54">
              <a:lnSpc>
                <a:spcPct val="150000"/>
              </a:lnSpc>
              <a:defRPr/>
            </a:pPr>
            <a: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耶和華是愛</a:t>
            </a:r>
          </a:p>
          <a:p>
            <a:pPr algn="ctr" defTabSz="914354">
              <a:lnSpc>
                <a:spcPct val="150000"/>
              </a:lnSpc>
              <a:defRPr/>
            </a:pPr>
            <a: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在困境中他保守引領</a:t>
            </a:r>
          </a:p>
          <a:p>
            <a:pPr algn="ctr" defTabSz="914354">
              <a:lnSpc>
                <a:spcPct val="150000"/>
              </a:lnSpc>
              <a:defRPr/>
            </a:pPr>
            <a: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神為我擺設豐盛的恩典</a:t>
            </a:r>
          </a:p>
          <a:p>
            <a:pPr algn="ctr" defTabSz="914354">
              <a:lnSpc>
                <a:spcPct val="150000"/>
              </a:lnSpc>
              <a:defRPr/>
            </a:pPr>
            <a: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再危難也不改變</a:t>
            </a:r>
            <a:endParaRPr lang="zh-CN" altLang="en-US" sz="4800" kern="0" dirty="0">
              <a:solidFill>
                <a:prstClr val="black"/>
              </a:solidFill>
              <a:latin typeface="DFPBiaoKaiW5-HPinIn1NUU" pitchFamily="66" charset="-120"/>
              <a:ea typeface="DFPBiaoKaiW5-HPinIn1NUU" pitchFamily="66" charset="-120"/>
              <a:cs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A16D11-3768-4692-A708-8DDC3DA0AAAC}"/>
              </a:ext>
            </a:extLst>
          </p:cNvPr>
          <p:cNvSpPr txBox="1"/>
          <p:nvPr/>
        </p:nvSpPr>
        <p:spPr>
          <a:xfrm>
            <a:off x="406402" y="365878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6/8</a:t>
            </a:r>
          </a:p>
        </p:txBody>
      </p:sp>
    </p:spTree>
    <p:extLst>
      <p:ext uri="{BB962C8B-B14F-4D97-AF65-F5344CB8AC3E}">
        <p14:creationId xmlns:p14="http://schemas.microsoft.com/office/powerpoint/2010/main" val="344082249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12939" y="914400"/>
          <a:ext cx="7993063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档" r:id="rId3" imgW="8819999" imgH="2674097" progId="Word.Document.12">
                  <p:embed/>
                </p:oleObj>
              </mc:Choice>
              <mc:Fallback>
                <p:oleObj name="文档" r:id="rId3" imgW="8819999" imgH="2674097" progId="Word.Document.12">
                  <p:embed/>
                  <p:pic>
                    <p:nvPicPr>
                      <p:cNvPr id="7168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9" y="914400"/>
                        <a:ext cx="7993063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447800" y="724110"/>
            <a:ext cx="9144000" cy="4022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54">
              <a:lnSpc>
                <a:spcPct val="150000"/>
              </a:lnSpc>
              <a:defRPr/>
            </a:pPr>
            <a: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在世間主恩與共</a:t>
            </a:r>
          </a:p>
          <a:p>
            <a:pPr algn="ctr" defTabSz="914354">
              <a:lnSpc>
                <a:spcPct val="150000"/>
              </a:lnSpc>
              <a:defRPr/>
            </a:pPr>
            <a: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他的愛常在我身邊</a:t>
            </a:r>
          </a:p>
          <a:p>
            <a:pPr algn="ctr" defTabSz="914354">
              <a:lnSpc>
                <a:spcPct val="150000"/>
              </a:lnSpc>
              <a:defRPr/>
            </a:pPr>
            <a: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神為我施恩惠保守勉勵</a:t>
            </a:r>
          </a:p>
          <a:p>
            <a:pPr algn="ctr" defTabSz="914354">
              <a:lnSpc>
                <a:spcPct val="150000"/>
              </a:lnSpc>
              <a:defRPr/>
            </a:pPr>
            <a: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共同度此生</a:t>
            </a:r>
            <a:endParaRPr lang="zh-CN" altLang="en-US" sz="4800" kern="0" dirty="0">
              <a:solidFill>
                <a:prstClr val="black"/>
              </a:solidFill>
              <a:latin typeface="DFPBiaoKaiW5-HPinIn1NUU" pitchFamily="66" charset="-120"/>
              <a:ea typeface="DFPBiaoKaiW5-HPinIn1NUU" pitchFamily="66" charset="-120"/>
              <a:cs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65E2C25-627D-4502-AD5E-95D79996F5FE}"/>
              </a:ext>
            </a:extLst>
          </p:cNvPr>
          <p:cNvSpPr txBox="1"/>
          <p:nvPr/>
        </p:nvSpPr>
        <p:spPr>
          <a:xfrm>
            <a:off x="406402" y="365878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7/8</a:t>
            </a:r>
          </a:p>
        </p:txBody>
      </p:sp>
    </p:spTree>
    <p:extLst>
      <p:ext uri="{BB962C8B-B14F-4D97-AF65-F5344CB8AC3E}">
        <p14:creationId xmlns:p14="http://schemas.microsoft.com/office/powerpoint/2010/main" val="367233900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12939" y="914400"/>
          <a:ext cx="7993063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档" r:id="rId3" imgW="8819999" imgH="2674097" progId="Word.Document.12">
                  <p:embed/>
                </p:oleObj>
              </mc:Choice>
              <mc:Fallback>
                <p:oleObj name="文档" r:id="rId3" imgW="8819999" imgH="2674097" progId="Word.Document.12">
                  <p:embed/>
                  <p:pic>
                    <p:nvPicPr>
                      <p:cNvPr id="7168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9" y="914400"/>
                        <a:ext cx="7993063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447800" y="724110"/>
            <a:ext cx="9144000" cy="4022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54">
              <a:lnSpc>
                <a:spcPct val="150000"/>
              </a:lnSpc>
              <a:defRPr/>
            </a:pPr>
            <a: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耶和華是愛</a:t>
            </a:r>
          </a:p>
          <a:p>
            <a:pPr algn="ctr" defTabSz="914354">
              <a:lnSpc>
                <a:spcPct val="150000"/>
              </a:lnSpc>
              <a:defRPr/>
            </a:pPr>
            <a: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讓我安歇青草溪水邊</a:t>
            </a:r>
          </a:p>
          <a:p>
            <a:pPr algn="ctr" defTabSz="914354">
              <a:lnSpc>
                <a:spcPct val="150000"/>
              </a:lnSpc>
              <a:defRPr/>
            </a:pPr>
            <a: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無限滿足快樂湧自心田</a:t>
            </a:r>
          </a:p>
          <a:p>
            <a:pPr algn="ctr" defTabSz="914354">
              <a:lnSpc>
                <a:spcPct val="150000"/>
              </a:lnSpc>
              <a:defRPr/>
            </a:pPr>
            <a: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再危難也不改變</a:t>
            </a:r>
            <a:endParaRPr lang="zh-CN" altLang="en-US" sz="4800" kern="0" dirty="0">
              <a:solidFill>
                <a:prstClr val="black"/>
              </a:solidFill>
              <a:latin typeface="DFPBiaoKaiW5-HPinIn1NUU" pitchFamily="66" charset="-120"/>
              <a:ea typeface="DFPBiaoKaiW5-HPinIn1NUU" pitchFamily="66" charset="-120"/>
              <a:cs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929806-6522-40AB-8DE9-C3DCBBA42129}"/>
              </a:ext>
            </a:extLst>
          </p:cNvPr>
          <p:cNvSpPr txBox="1"/>
          <p:nvPr/>
        </p:nvSpPr>
        <p:spPr>
          <a:xfrm>
            <a:off x="406402" y="365878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8/8</a:t>
            </a:r>
          </a:p>
        </p:txBody>
      </p:sp>
    </p:spTree>
    <p:extLst>
      <p:ext uri="{BB962C8B-B14F-4D97-AF65-F5344CB8AC3E}">
        <p14:creationId xmlns:p14="http://schemas.microsoft.com/office/powerpoint/2010/main" val="90823057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</Words>
  <Application>Microsoft Office PowerPoint</Application>
  <PresentationFormat>Widescreen</PresentationFormat>
  <Paragraphs>49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DFPBiaoKaiW5-HPinIn1NUU</vt:lpstr>
      <vt:lpstr>黑体</vt:lpstr>
      <vt:lpstr>Arial</vt:lpstr>
      <vt:lpstr>Calibri</vt:lpstr>
      <vt:lpstr>Theme83</vt:lpstr>
      <vt:lpstr>8_Office Theme</vt:lpstr>
      <vt:lpstr>文档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</dc:creator>
  <cp:lastModifiedBy>Qian</cp:lastModifiedBy>
  <cp:revision>2</cp:revision>
  <dcterms:created xsi:type="dcterms:W3CDTF">2021-08-04T02:08:01Z</dcterms:created>
  <dcterms:modified xsi:type="dcterms:W3CDTF">2021-08-08T03:03:00Z</dcterms:modified>
</cp:coreProperties>
</file>