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1"/>
  </p:notesMasterIdLst>
  <p:sldIdLst>
    <p:sldId id="273" r:id="rId3"/>
    <p:sldId id="6494" r:id="rId4"/>
    <p:sldId id="6495" r:id="rId5"/>
    <p:sldId id="6496" r:id="rId6"/>
    <p:sldId id="6498" r:id="rId7"/>
    <p:sldId id="6499" r:id="rId8"/>
    <p:sldId id="6500" r:id="rId9"/>
    <p:sldId id="649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97" d="100"/>
          <a:sy n="97" d="100"/>
        </p:scale>
        <p:origin x="3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5DB18-E7C1-4B09-AD45-0DF33971AC2B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ACD90-58FF-4B45-ADEA-5A780ABAC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75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254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503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5055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254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503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5055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CDABE0-FEFD-4A50-AF6C-74C656B9CD5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38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35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BF061-6A5D-4273-A2F2-79144F369D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785E9-6BCF-46BF-A669-2E4B47A309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83016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BB932-BB5B-4311-9477-F5F4C140DB4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BE12-F50D-4992-B2BC-600BE8BFB8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60885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C037B-2096-4869-8B91-490CC58651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9EC62-7474-42AE-A7D8-CF4D7804A1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9447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3DEE-4896-43F4-8F11-6EB6F1BBAA1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3D42-2FE2-45AD-BBEE-9A41BC4788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5" descr="bbc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5176" y="6019802"/>
            <a:ext cx="3537224" cy="600871"/>
          </a:xfrm>
          <a:prstGeom prst="rect">
            <a:avLst/>
          </a:prstGeom>
        </p:spPr>
      </p:pic>
      <p:pic>
        <p:nvPicPr>
          <p:cNvPr id="10" name="Picture 3" descr="C:\Users\Qian\Desktop\中文事工 拷贝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071076"/>
            <a:ext cx="3048000" cy="62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4100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E8CF1-594D-4E3C-A9ED-8613FD8382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24B2E-6804-43A9-A456-BDADCEB4EF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34577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1B91E-EB49-4F46-A33B-0FEFBDFC98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78BC-28D2-49A4-8ED1-D9B5E765FF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64270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39FB-9848-44B3-AB45-F191AEEEF78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C68A2-D1B0-405B-84DA-61D62ECF985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18193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69E50-588A-4841-A494-FF009ED9D7E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7E469-687E-4D1B-A2B6-BAC1F424A0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46295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A0AEE-33D6-4FCC-AAF8-0009CE92E8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5AF6-E031-437D-A7A5-B5D521093A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23617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543BB-B500-44E3-9E13-6C78B0DB10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9ECC-77FA-47AE-86F2-7E56E3BFF42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98934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8C38-D9A1-437B-B02C-644AB95A467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EE953-FBC0-4731-81CE-2FAC06E9A6E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5893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7316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>
        <a:defRPr sz="5867" kern="1200">
          <a:solidFill>
            <a:schemeClr val="lt1"/>
          </a:solidFill>
        </a:defRPr>
      </a:lvl1pPr>
      <a:extLst/>
    </p:titleStyle>
    <p:bodyStyle>
      <a:lvl1pPr indent="-433189" algn="ctr">
        <a:defRPr sz="4267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9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D4820E-4B20-447F-AABE-D8162DB082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DC6232-0CE8-4A9E-BC8C-5F21E41180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3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714500" y="1476375"/>
          <a:ext cx="8382000" cy="3381375"/>
          <a:chOff x="1714500" y="1476375"/>
          <a:chExt cx="8382000" cy="3381375"/>
        </a:xfrm>
      </p:grpSpPr>
      <p:sp>
        <p:nvSpPr>
          <p:cNvPr id="2" name="TextBox 1"/>
          <p:cNvSpPr txBox="1"/>
          <p:nvPr/>
        </p:nvSpPr>
        <p:spPr>
          <a:xfrm>
            <a:off x="2286000" y="2192028"/>
            <a:ext cx="8890000" cy="2092945"/>
          </a:xfrm>
          <a:prstGeom prst="rect">
            <a:avLst/>
          </a:prstGeom>
          <a:noFill/>
        </p:spPr>
        <p:txBody>
          <a:bodyPr lIns="121920" tIns="60960" rIns="121920" bIns="60960" rtlCol="0" anchor="ctr">
            <a:spAutoFit/>
          </a:bodyPr>
          <a:lstStyle/>
          <a:p>
            <a:pPr algn="ctr" defTabSz="1219170" fontAlgn="ctr">
              <a:lnSpc>
                <a:spcPct val="120000"/>
              </a:lnSpc>
            </a:pPr>
            <a:r>
              <a:rPr lang="en-US" sz="6400" b="1">
                <a:solidFill>
                  <a:srgbClr val="663300">
                    <a:alpha val="100000"/>
                  </a:srgbClr>
                </a:solidFill>
                <a:latin typeface="Calibri"/>
              </a:rPr>
              <a:t>我在這裡
</a:t>
            </a:r>
            <a:r>
              <a:rPr lang="en-US" sz="4267" b="1">
                <a:solidFill>
                  <a:srgbClr val="663300">
                    <a:alpha val="100000"/>
                  </a:srgbClr>
                </a:solidFill>
                <a:latin typeface="Calibri"/>
              </a:rPr>
              <a:t>Hi-Ne-Ni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1"/>
            <a:ext cx="10287000" cy="46704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耶和華我的主啊！</a:t>
            </a:r>
            <a:b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求你使我放下心中，放下心中所愛，</a:t>
            </a:r>
            <a:b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耶和華我的主啊！</a:t>
            </a:r>
            <a:b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求你使我打碎心中，心中偶像，</a:t>
            </a:r>
            <a:endParaRPr lang="en-US" sz="4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C8E804-9A09-4ACB-8A8D-9D74536E37A6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1/7</a:t>
            </a:r>
          </a:p>
        </p:txBody>
      </p:sp>
    </p:spTree>
    <p:extLst>
      <p:ext uri="{BB962C8B-B14F-4D97-AF65-F5344CB8AC3E}">
        <p14:creationId xmlns:p14="http://schemas.microsoft.com/office/powerpoint/2010/main" val="349363427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1"/>
            <a:ext cx="10287000" cy="46704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直到我在敬拜中獻上自己為祭，</a:t>
            </a:r>
            <a:b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無怨，無悔，永不回頭，</a:t>
            </a:r>
            <a:b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直到我在祭壇那裡得著命定，</a:t>
            </a:r>
            <a:b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無怨，無悔，我在這裡，</a:t>
            </a:r>
            <a:endParaRPr lang="en-US" sz="4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ABFCAB-9939-47AE-9387-B10867ED2177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2/7</a:t>
            </a:r>
          </a:p>
        </p:txBody>
      </p:sp>
    </p:spTree>
    <p:extLst>
      <p:ext uri="{BB962C8B-B14F-4D97-AF65-F5344CB8AC3E}">
        <p14:creationId xmlns:p14="http://schemas.microsoft.com/office/powerpoint/2010/main" val="322171992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1"/>
            <a:ext cx="10287000" cy="46704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Hi-Ne-Ni</a:t>
            </a: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，</a:t>
            </a:r>
            <a: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Hi-Ne-Ni</a:t>
            </a: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，</a:t>
            </a:r>
            <a:b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燒我，差我，我在這裡，</a:t>
            </a:r>
            <a:b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Hi-Ne-Ni</a:t>
            </a: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，</a:t>
            </a:r>
            <a: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Hi-Ne-Ni</a:t>
            </a: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，</a:t>
            </a:r>
            <a:b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燒我，差我，</a:t>
            </a:r>
            <a: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Hi-Ne-Ni</a:t>
            </a: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，</a:t>
            </a:r>
            <a:endParaRPr lang="en-US" sz="4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A864BC-C467-4DC0-8985-B8DF2503AA2F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3/7</a:t>
            </a:r>
          </a:p>
        </p:txBody>
      </p:sp>
    </p:spTree>
    <p:extLst>
      <p:ext uri="{BB962C8B-B14F-4D97-AF65-F5344CB8AC3E}">
        <p14:creationId xmlns:p14="http://schemas.microsoft.com/office/powerpoint/2010/main" val="129868439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1"/>
            <a:ext cx="10287000" cy="46704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耶和華我的主啊！</a:t>
            </a:r>
            <a:b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求你使我放下心中，放下心中所愛，</a:t>
            </a:r>
            <a:b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耶和華我的主啊！</a:t>
            </a:r>
            <a:b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求你使我打碎心中，心中偶像，</a:t>
            </a:r>
            <a:endParaRPr lang="en-US" sz="4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6656CF-5913-4DE3-9A5A-948243AE05BF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4/7</a:t>
            </a:r>
          </a:p>
        </p:txBody>
      </p:sp>
    </p:spTree>
    <p:extLst>
      <p:ext uri="{BB962C8B-B14F-4D97-AF65-F5344CB8AC3E}">
        <p14:creationId xmlns:p14="http://schemas.microsoft.com/office/powerpoint/2010/main" val="101576993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1"/>
            <a:ext cx="10287000" cy="46704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直到我在敬拜中獻上自己為祭，</a:t>
            </a:r>
            <a:b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無怨，無悔，永不回頭，</a:t>
            </a:r>
            <a:b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直到我在祭壇那裡得著命定，</a:t>
            </a:r>
            <a:b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無怨，無悔，我在這裡，</a:t>
            </a:r>
            <a:endParaRPr lang="en-US" sz="4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56DF15-5A40-4450-9B59-60FE8F280DE9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5/7</a:t>
            </a:r>
          </a:p>
        </p:txBody>
      </p:sp>
    </p:spTree>
    <p:extLst>
      <p:ext uri="{BB962C8B-B14F-4D97-AF65-F5344CB8AC3E}">
        <p14:creationId xmlns:p14="http://schemas.microsoft.com/office/powerpoint/2010/main" val="259040013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1"/>
            <a:ext cx="10287000" cy="46704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Hi-Ne-Ni</a:t>
            </a: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，</a:t>
            </a:r>
            <a: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Hi-Ne-Ni</a:t>
            </a: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，</a:t>
            </a:r>
            <a:b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燒我，差我，我在這裡，</a:t>
            </a:r>
            <a:b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Hi-Ne-Ni</a:t>
            </a: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，</a:t>
            </a:r>
            <a: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Hi-Ne-Ni</a:t>
            </a: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，</a:t>
            </a:r>
            <a:b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燒我，差我，</a:t>
            </a:r>
            <a: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Hi-Ne-Ni</a:t>
            </a: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，</a:t>
            </a:r>
            <a:endParaRPr lang="en-US" sz="4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ED9404-309B-4B89-94A9-3A675125315F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6/7</a:t>
            </a:r>
          </a:p>
        </p:txBody>
      </p:sp>
    </p:spTree>
    <p:extLst>
      <p:ext uri="{BB962C8B-B14F-4D97-AF65-F5344CB8AC3E}">
        <p14:creationId xmlns:p14="http://schemas.microsoft.com/office/powerpoint/2010/main" val="11012407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85801"/>
            <a:ext cx="10287000" cy="4670425"/>
          </a:xfrm>
        </p:spPr>
        <p:txBody>
          <a:bodyPr anchor="ctr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為這世界黑暗的角落，</a:t>
            </a:r>
            <a:br>
              <a:rPr lang="en-US" altLang="zh-CN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CN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我在這裡，</a:t>
            </a:r>
            <a:br>
              <a:rPr lang="en-US" altLang="zh-CN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CN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為那不曾被安慰的靈魂，</a:t>
            </a:r>
            <a:br>
              <a:rPr lang="zh-CN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CN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我在這裡，</a:t>
            </a:r>
            <a: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Hi-Ne-Ni</a:t>
            </a: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，</a:t>
            </a:r>
            <a:b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zh-CN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我在這裡，</a:t>
            </a:r>
            <a:r>
              <a:rPr lang="en-US" altLang="zh-TW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Hi-Ne-Ni</a:t>
            </a:r>
            <a:r>
              <a:rPr lang="zh-TW" altLang="en-US" sz="4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。</a:t>
            </a:r>
            <a:endParaRPr lang="en-US" sz="4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662C3E-EB9E-4D7E-B5CB-78E4F9FC15D9}"/>
              </a:ext>
            </a:extLst>
          </p:cNvPr>
          <p:cNvSpPr txBox="1"/>
          <p:nvPr/>
        </p:nvSpPr>
        <p:spPr>
          <a:xfrm>
            <a:off x="508001" y="275573"/>
            <a:ext cx="752129" cy="5436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defRPr/>
            </a:pPr>
            <a:r>
              <a:rPr lang="en-US" sz="2933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en-US" sz="2933" b="1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/7</a:t>
            </a:r>
            <a:endParaRPr lang="en-US" sz="2933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6896179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Widescreen</PresentationFormat>
  <Paragraphs>22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黑体</vt:lpstr>
      <vt:lpstr>Arial</vt:lpstr>
      <vt:lpstr>Calibri</vt:lpstr>
      <vt:lpstr>Theme20</vt:lpstr>
      <vt:lpstr>6_Office Theme</vt:lpstr>
      <vt:lpstr>PowerPoint Presentation</vt:lpstr>
      <vt:lpstr>耶和華我的主啊！ 求你使我放下心中，放下心中所愛， 耶和華我的主啊！ 求你使我打碎心中，心中偶像，</vt:lpstr>
      <vt:lpstr>直到我在敬拜中獻上自己為祭， 無怨，無悔，永不回頭， 直到我在祭壇那裡得著命定， 無怨，無悔，我在這裡，</vt:lpstr>
      <vt:lpstr>Hi-Ne-Ni，Hi-Ne-Ni， 燒我，差我，我在這裡， Hi-Ne-Ni，Hi-Ne-Ni， 燒我，差我，Hi-Ne-Ni，</vt:lpstr>
      <vt:lpstr>耶和華我的主啊！ 求你使我放下心中，放下心中所愛， 耶和華我的主啊！ 求你使我打碎心中，心中偶像，</vt:lpstr>
      <vt:lpstr>直到我在敬拜中獻上自己為祭， 無怨，無悔，永不回頭， 直到我在祭壇那裡得著命定， 無怨，無悔，我在這裡，</vt:lpstr>
      <vt:lpstr>Hi-Ne-Ni，Hi-Ne-Ni， 燒我，差我，我在這裡， Hi-Ne-Ni，Hi-Ne-Ni， 燒我，差我，Hi-Ne-Ni，</vt:lpstr>
      <vt:lpstr>為這世界黑暗的角落， 我在這裡， 為那不曾被安慰的靈魂， 我在這裡，Hi-Ne-Ni， 我在這裡，Hi-Ne-Ni。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Zhang</dc:creator>
  <cp:lastModifiedBy>Steven Zhang</cp:lastModifiedBy>
  <cp:revision>1</cp:revision>
  <dcterms:created xsi:type="dcterms:W3CDTF">2021-10-05T13:50:23Z</dcterms:created>
  <dcterms:modified xsi:type="dcterms:W3CDTF">2021-10-05T13:50:42Z</dcterms:modified>
</cp:coreProperties>
</file>