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sldIdLst>
    <p:sldId id="273" r:id="rId3"/>
    <p:sldId id="6494" r:id="rId4"/>
    <p:sldId id="6495" r:id="rId5"/>
    <p:sldId id="6496" r:id="rId6"/>
    <p:sldId id="6498" r:id="rId7"/>
    <p:sldId id="6499" r:id="rId8"/>
    <p:sldId id="6500" r:id="rId9"/>
    <p:sldId id="64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97" d="100"/>
          <a:sy n="97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5DB18-E7C1-4B09-AD45-0DF33971AC2B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ACD90-58FF-4B45-ADEA-5A780ABAC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7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254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03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055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25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03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055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38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35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3016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60885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9447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4100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4577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4270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18193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46295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3617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9893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5893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31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3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我在這裡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Hi-Ne-Ni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耶和華我的主啊！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求你使我放下心中，放下心中所愛，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耶和華我的主啊！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求你使我打碎心中，心中偶像，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C8E804-9A09-4ACB-8A8D-9D74536E37A6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1/7</a:t>
            </a:r>
          </a:p>
        </p:txBody>
      </p:sp>
    </p:spTree>
    <p:extLst>
      <p:ext uri="{BB962C8B-B14F-4D97-AF65-F5344CB8AC3E}">
        <p14:creationId xmlns:p14="http://schemas.microsoft.com/office/powerpoint/2010/main" val="349363427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直到我在敬拜中獻上自己為祭，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無怨，無悔，永不回頭，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直到我在祭壇那裡得著命定，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無怨，無悔，我在這裡，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ABFCAB-9939-47AE-9387-B10867ED2177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322171992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燒我，差我，我在這裡，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燒我，差我，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A864BC-C467-4DC0-8985-B8DF2503AA2F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129868439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耶和華我的主啊！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求你使我放下心中，放下心中所愛，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耶和華我的主啊！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求你使我打碎心中，心中偶像，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6656CF-5913-4DE3-9A5A-948243AE05BF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10157699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直到我在敬拜中獻上自己為祭，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無怨，無悔，永不回頭，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直到我在祭壇那裡得著命定，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無怨，無悔，我在這裡，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56DF15-5A40-4450-9B59-60FE8F280DE9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259040013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燒我，差我，我在這裡，</a:t>
            </a:r>
            <a:b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燒我，差我，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D9404-309B-4B89-94A9-3A675125315F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11012407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1"/>
            <a:ext cx="102870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為這世界黑暗的角落，</a:t>
            </a:r>
            <a:br>
              <a:rPr lang="en-US" altLang="zh-CN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我在這裡，</a:t>
            </a:r>
            <a:br>
              <a:rPr lang="en-US" altLang="zh-CN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為那不曾被安慰的靈魂，</a:t>
            </a:r>
            <a:b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我在這裡，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，</a:t>
            </a:r>
            <a:b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CN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我在這裡，</a:t>
            </a:r>
            <a:r>
              <a:rPr lang="en-US" altLang="zh-TW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Hi-Ne-Ni</a:t>
            </a:r>
            <a:r>
              <a:rPr lang="zh-TW" altLang="en-US" sz="4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。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662C3E-EB9E-4D7E-B5CB-78E4F9FC15D9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/7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89617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Widescreen</PresentationFormat>
  <Paragraphs>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黑体</vt:lpstr>
      <vt:lpstr>Arial</vt:lpstr>
      <vt:lpstr>Calibri</vt:lpstr>
      <vt:lpstr>Theme20</vt:lpstr>
      <vt:lpstr>6_Office Theme</vt:lpstr>
      <vt:lpstr>PowerPoint Presentation</vt:lpstr>
      <vt:lpstr>耶和華我的主啊！ 求你使我放下心中，放下心中所愛， 耶和華我的主啊！ 求你使我打碎心中，心中偶像，</vt:lpstr>
      <vt:lpstr>直到我在敬拜中獻上自己為祭， 無怨，無悔，永不回頭， 直到我在祭壇那裡得著命定， 無怨，無悔，我在這裡，</vt:lpstr>
      <vt:lpstr>Hi-Ne-Ni，Hi-Ne-Ni， 燒我，差我，我在這裡， Hi-Ne-Ni，Hi-Ne-Ni， 燒我，差我，Hi-Ne-Ni，</vt:lpstr>
      <vt:lpstr>耶和華我的主啊！ 求你使我放下心中，放下心中所愛， 耶和華我的主啊！ 求你使我打碎心中，心中偶像，</vt:lpstr>
      <vt:lpstr>直到我在敬拜中獻上自己為祭， 無怨，無悔，永不回頭， 直到我在祭壇那裡得著命定， 無怨，無悔，我在這裡，</vt:lpstr>
      <vt:lpstr>Hi-Ne-Ni，Hi-Ne-Ni， 燒我，差我，我在這裡， Hi-Ne-Ni，Hi-Ne-Ni， 燒我，差我，Hi-Ne-Ni，</vt:lpstr>
      <vt:lpstr>為這世界黑暗的角落， 我在這裡， 為那不曾被安慰的靈魂， 我在這裡，Hi-Ne-Ni， 我在這裡，Hi-Ne-Ni。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2021-10-05T13:50:23Z</dcterms:created>
  <dcterms:modified xsi:type="dcterms:W3CDTF">2021-10-05T13:50:42Z</dcterms:modified>
</cp:coreProperties>
</file>