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2"/>
  </p:notesMasterIdLst>
  <p:sldIdLst>
    <p:sldId id="262" r:id="rId3"/>
    <p:sldId id="6343" r:id="rId4"/>
    <p:sldId id="6344" r:id="rId5"/>
    <p:sldId id="6345" r:id="rId6"/>
    <p:sldId id="6346" r:id="rId7"/>
    <p:sldId id="6347" r:id="rId8"/>
    <p:sldId id="6348" r:id="rId9"/>
    <p:sldId id="6351" r:id="rId10"/>
    <p:sldId id="635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10AC6-3F84-435B-B272-614F39DB19C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8FB20-737C-463A-8CE1-C03AD4180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7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11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58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4392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563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443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5856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7871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141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71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1395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55649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1992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46622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21374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06041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97253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85491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23924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72676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034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474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26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愛中相遇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See you face to face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10109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每一天渴望與祢在愛中相遇　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再一次將自己完全地獻給祢 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唯有祢是我的喜樂和力量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我甘願捨棄一切跟隨祢 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416E1E-DBC1-0144-8007-68BD5639DF86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46450956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10109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每一天渴望與祢在愛中相遇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再一次降服在祢大能榮耀裡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唯有祢是我的良人和恩友 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我願意一生敬拜榮耀祢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FCE08E-E965-1E41-8498-5F3DD0E96905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13904060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1400" y="482601"/>
            <a:ext cx="10109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將我全人獻上當作活祭 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以清潔的心 單單事奉祢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願祢旨意成全在我的生命裡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求聖靈更新 掌管我一生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6FC2E9-7CA1-5546-8C5F-0A9FA4685399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390493138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1400" y="482601"/>
            <a:ext cx="10109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將我全人獻上當作活祭 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以清潔的心 單單事奉祢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願祢旨意成全在我的生命裡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求聖靈更新 掌管我一生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B4E801-A32F-CA4A-88A0-F0FB89C78D5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4/8</a:t>
            </a:r>
          </a:p>
        </p:txBody>
      </p:sp>
    </p:spTree>
    <p:extLst>
      <p:ext uri="{BB962C8B-B14F-4D97-AF65-F5344CB8AC3E}">
        <p14:creationId xmlns:p14="http://schemas.microsoft.com/office/powerpoint/2010/main" val="378514615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1400" y="482601"/>
            <a:ext cx="10109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潔淨我 吸引我 快跑跟隨祢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在愛中遇見祢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潔淨我 吸引我 快跑跟隨祢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榮耀中敬拜祢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38B793-1AB2-E441-A0AC-01BC79EACAD3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1370146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1400" y="482601"/>
            <a:ext cx="10109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潔淨我 吸引我 快跑跟隨祢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在愛中遇見祢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潔淨我 吸引我 快跑跟隨祢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榮耀中敬拜祢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E6E42D-618A-5641-8882-C4C07BAFC130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6/8</a:t>
            </a:r>
          </a:p>
        </p:txBody>
      </p:sp>
    </p:spTree>
    <p:extLst>
      <p:ext uri="{BB962C8B-B14F-4D97-AF65-F5344CB8AC3E}">
        <p14:creationId xmlns:p14="http://schemas.microsoft.com/office/powerpoint/2010/main" val="106286618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10109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每一天渴望與祢在愛中相遇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再一次降服在祢大能榮耀裡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唯有祢是我的良人和恩友 </a:t>
            </a:r>
            <a:b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我願意一生敬拜榮耀祢</a:t>
            </a:r>
            <a:endParaRPr lang="en-US" altLang="zh-TW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FCE08E-E965-1E41-8498-5F3DD0E96905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37219687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10109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58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唯有祢是我的良人和恩友 </a:t>
            </a:r>
            <a:br>
              <a:rPr lang="zh-TW" altLang="en-US" sz="58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8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我願意一生敬拜榮耀祢</a:t>
            </a:r>
            <a:endParaRPr lang="en-US" altLang="zh-TW" sz="426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FCE08E-E965-1E41-8498-5F3DD0E96905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8/8</a:t>
            </a:r>
          </a:p>
        </p:txBody>
      </p:sp>
    </p:spTree>
    <p:extLst>
      <p:ext uri="{BB962C8B-B14F-4D97-AF65-F5344CB8AC3E}">
        <p14:creationId xmlns:p14="http://schemas.microsoft.com/office/powerpoint/2010/main" val="223402887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Widescreen</PresentationFormat>
  <Paragraphs>25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DFPBiaoKaiW5-HPinIn1NUU</vt:lpstr>
      <vt:lpstr>黑体</vt:lpstr>
      <vt:lpstr>Arial</vt:lpstr>
      <vt:lpstr>Calibri</vt:lpstr>
      <vt:lpstr>Theme76</vt:lpstr>
      <vt:lpstr>4_Office Theme</vt:lpstr>
      <vt:lpstr>PowerPoint Presentation</vt:lpstr>
      <vt:lpstr>每一天渴望與祢在愛中相遇　 再一次將自己完全地獻給祢  唯有祢是我的喜樂和力量 我甘願捨棄一切跟隨祢 </vt:lpstr>
      <vt:lpstr>每一天渴望與祢在愛中相遇 再一次降服在祢大能榮耀裡 唯有祢是我的良人和恩友  我願意一生敬拜榮耀祢</vt:lpstr>
      <vt:lpstr>將我全人獻上當作活祭  以清潔的心 單單事奉祢 願祢旨意成全在我的生命裡 求聖靈更新 掌管我一生</vt:lpstr>
      <vt:lpstr>將我全人獻上當作活祭  以清潔的心 單單事奉祢 願祢旨意成全在我的生命裡 求聖靈更新 掌管我一生</vt:lpstr>
      <vt:lpstr>潔淨我 吸引我 快跑跟隨祢 在愛中遇見祢 潔淨我 吸引我 快跑跟隨祢 榮耀中敬拜祢</vt:lpstr>
      <vt:lpstr>潔淨我 吸引我 快跑跟隨祢 在愛中遇見祢 潔淨我 吸引我 快跑跟隨祢 榮耀中敬拜祢</vt:lpstr>
      <vt:lpstr>每一天渴望與祢在愛中相遇 再一次降服在祢大能榮耀裡 唯有祢是我的良人和恩友  我願意一生敬拜榮耀祢</vt:lpstr>
      <vt:lpstr>唯有祢是我的良人和恩友  我願意一生敬拜榮耀祢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</dc:creator>
  <cp:lastModifiedBy>Qian</cp:lastModifiedBy>
  <cp:revision>1</cp:revision>
  <dcterms:created xsi:type="dcterms:W3CDTF">2021-06-22T14:23:22Z</dcterms:created>
  <dcterms:modified xsi:type="dcterms:W3CDTF">2021-06-22T14:23:52Z</dcterms:modified>
</cp:coreProperties>
</file>