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9"/>
  </p:notesMasterIdLst>
  <p:sldIdLst>
    <p:sldId id="261" r:id="rId3"/>
    <p:sldId id="5641" r:id="rId4"/>
    <p:sldId id="5642" r:id="rId5"/>
    <p:sldId id="5643" r:id="rId6"/>
    <p:sldId id="5644" r:id="rId7"/>
    <p:sldId id="65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C86A-8057-4545-B58D-13120C989081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18552-FB86-4112-866F-FEB710DB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157C4-6066-40CA-93A5-DBA21044D7E6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94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39FEE3-98E3-4EC1-8B1C-0FEECBFDBFB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0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157C4-6066-40CA-93A5-DBA21044D7E6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3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39FEE3-98E3-4EC1-8B1C-0FEECBFDBFB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17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39FEE3-98E3-4EC1-8B1C-0FEECBFDBFB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8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44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3014A-E8E9-434D-B475-72BE3E0AC7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36906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928D-A908-4EDC-996B-90F774E397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90355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1FBD7-572F-46C7-8A41-B078C5FC31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50040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A3B68-15EB-48B7-A615-1B0D281864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47595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458CA-DE05-404A-A152-889912E96A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25037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2623F-36D0-4622-A192-98293EB727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99002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0CEF6-8952-46DF-B11A-18598BC1FE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26867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54F8C-737C-46D7-A7CC-A9BD1E66D2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3377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7B81-DEA3-4BF9-B41F-F62DE5EF35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4111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838B2-ADEA-4E44-A867-56FD6150F9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1239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01BF8-FD5D-414B-8FD9-A3911D92AF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494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6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>
        <a:defRPr sz="5867" kern="1200">
          <a:solidFill>
            <a:schemeClr val="lt1"/>
          </a:solidFill>
        </a:defRPr>
      </a:lvl1pPr>
      <a:extLst/>
    </p:titleStyle>
    <p:bodyStyle>
      <a:lvl1pPr indent="-433189" algn="ctr">
        <a:defRPr sz="4267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C36EA3-5589-4370-8BD3-080FF36281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67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2" name="TextBox 1"/>
          <p:cNvSpPr txBox="1"/>
          <p:nvPr/>
        </p:nvSpPr>
        <p:spPr>
          <a:xfrm>
            <a:off x="2286000" y="2192028"/>
            <a:ext cx="8890000" cy="2092945"/>
          </a:xfrm>
          <a:prstGeom prst="rect">
            <a:avLst/>
          </a:prstGeom>
          <a:noFill/>
        </p:spPr>
        <p:txBody>
          <a:bodyPr lIns="121920" tIns="60960" rIns="121920" bIns="60960" rtlCol="0" anchor="ctr">
            <a:spAutoFit/>
          </a:bodyPr>
          <a:lstStyle/>
          <a:p>
            <a:pPr algn="ctr" defTabSz="1219170" fontAlgn="ctr">
              <a:lnSpc>
                <a:spcPct val="120000"/>
              </a:lnSpc>
            </a:pPr>
            <a:r>
              <a:rPr lang="en-US" sz="6400" b="1">
                <a:solidFill>
                  <a:srgbClr val="663300">
                    <a:alpha val="100000"/>
                  </a:srgbClr>
                </a:solidFill>
                <a:latin typeface="Calibri"/>
              </a:rPr>
              <a:t>你坐著為王
</a:t>
            </a:r>
            <a:r>
              <a:rPr lang="en-US" sz="4267" b="1">
                <a:solidFill>
                  <a:srgbClr val="663300">
                    <a:alpha val="100000"/>
                  </a:srgbClr>
                </a:solidFill>
                <a:latin typeface="Calibri"/>
              </a:rPr>
              <a:t>You sit on the Throne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endParaRPr lang="en-US" altLang="zh-TW" sz="1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儷粗圓" pitchFamily="1" charset="-120"/>
              <a:ea typeface="華康儷粗圓" pitchFamily="1" charset="-120"/>
            </a:endParaRPr>
          </a:p>
          <a:p>
            <a:pPr algn="ctr"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主耶和華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滿有憐憫和恩典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;</a:t>
            </a:r>
          </a:p>
          <a:p>
            <a:pPr algn="ctr"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我投靠在你翅膀蔭下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;</a:t>
            </a:r>
          </a:p>
          <a:p>
            <a:pPr algn="ctr"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當我回轉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一宿雖然有哭泣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</a:t>
            </a:r>
          </a:p>
          <a:p>
            <a:pPr algn="ctr"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早晨必歡呼喜樂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Lord , Jehovah, Full of mercy and kindness,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I find refuge in the shadow of your wings,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While I return, weeping may remain for a night, rejoicing comes in the morning.</a:t>
            </a:r>
          </a:p>
          <a:p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FE829-7ED5-4E64-B0A4-C0E5F26B6352}"/>
              </a:ext>
            </a:extLst>
          </p:cNvPr>
          <p:cNvSpPr txBox="1"/>
          <p:nvPr/>
        </p:nvSpPr>
        <p:spPr>
          <a:xfrm>
            <a:off x="406401" y="365877"/>
            <a:ext cx="75212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933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1/5</a:t>
            </a:r>
          </a:p>
        </p:txBody>
      </p:sp>
    </p:spTree>
    <p:extLst>
      <p:ext uri="{BB962C8B-B14F-4D97-AF65-F5344CB8AC3E}">
        <p14:creationId xmlns:p14="http://schemas.microsoft.com/office/powerpoint/2010/main" val="385779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45720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你坐著為王到永永遠遠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雖洪水翻騰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我堅定仰望你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你坐著為王垂聽我呼求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使我靈甦醒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有復活的生命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Lord, sits enthrone over the flood,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forever and ever,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I’ll stand firm in You,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You sit on the throne, You answered my cry,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Your restores my soul and give eternal life.</a:t>
            </a:r>
            <a:endParaRPr lang="en-US" altLang="zh-TW" sz="1800" b="1" u="sng" dirty="0">
              <a:solidFill>
                <a:srgbClr val="FFFF00"/>
              </a:solidFill>
            </a:endParaRPr>
          </a:p>
          <a:p>
            <a:endParaRPr lang="en-US" altLang="zh-TW" b="1" u="sng" dirty="0">
              <a:solidFill>
                <a:srgbClr val="FFFF00"/>
              </a:solidFill>
            </a:endParaRPr>
          </a:p>
          <a:p>
            <a:endParaRPr lang="en-US" altLang="zh-TW" b="1" u="sng" dirty="0">
              <a:solidFill>
                <a:srgbClr val="FFFF00"/>
              </a:solidFill>
            </a:endParaRPr>
          </a:p>
          <a:p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C285-4B36-41A9-B7E4-E15300655533}"/>
              </a:ext>
            </a:extLst>
          </p:cNvPr>
          <p:cNvSpPr txBox="1"/>
          <p:nvPr/>
        </p:nvSpPr>
        <p:spPr>
          <a:xfrm>
            <a:off x="406401" y="365877"/>
            <a:ext cx="75212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933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2/5</a:t>
            </a:r>
          </a:p>
        </p:txBody>
      </p:sp>
    </p:spTree>
    <p:extLst>
      <p:ext uri="{BB962C8B-B14F-4D97-AF65-F5344CB8AC3E}">
        <p14:creationId xmlns:p14="http://schemas.microsoft.com/office/powerpoint/2010/main" val="3065580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endParaRPr lang="en-US" altLang="zh-TW" sz="1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儷粗圓" pitchFamily="1" charset="-120"/>
              <a:ea typeface="華康儷粗圓" pitchFamily="1" charset="-120"/>
            </a:endParaRPr>
          </a:p>
          <a:p>
            <a:pPr algn="ctr"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主耶和華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滿有憐憫和恩典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;</a:t>
            </a:r>
          </a:p>
          <a:p>
            <a:pPr algn="ctr"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我投靠在你翅膀蔭下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;</a:t>
            </a:r>
          </a:p>
          <a:p>
            <a:pPr algn="ctr"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當我回轉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一宿雖然有哭泣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</a:t>
            </a:r>
          </a:p>
          <a:p>
            <a:pPr algn="ctr"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早晨必歡呼喜樂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Lord , Jehovah, Full of mercy and kindness,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I find refuge in the shadow of your wings,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While I return, weeping may remain for a night, rejoicing comes in the morning.</a:t>
            </a:r>
          </a:p>
          <a:p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B9CE2-CB83-4706-9C16-9202E43AB873}"/>
              </a:ext>
            </a:extLst>
          </p:cNvPr>
          <p:cNvSpPr txBox="1"/>
          <p:nvPr/>
        </p:nvSpPr>
        <p:spPr>
          <a:xfrm>
            <a:off x="406401" y="365877"/>
            <a:ext cx="75212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933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266218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45720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你坐著為王到永永遠遠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雖洪水翻騰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我堅定仰望你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你坐著為王垂聽我呼求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使我靈甦醒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有復活的生命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Lord, sits enthrone over the flood,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forever and ever,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I’ll stand firm in You,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You sit on the throne, You answered my cry,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Your restores my soul and give eternal life.</a:t>
            </a:r>
            <a:endParaRPr lang="en-US" altLang="zh-TW" sz="1800" b="1" u="sng" dirty="0">
              <a:solidFill>
                <a:srgbClr val="FFFF00"/>
              </a:solidFill>
            </a:endParaRPr>
          </a:p>
          <a:p>
            <a:endParaRPr lang="en-US" altLang="zh-TW" b="1" u="sng" dirty="0">
              <a:solidFill>
                <a:srgbClr val="FFFF00"/>
              </a:solidFill>
            </a:endParaRPr>
          </a:p>
          <a:p>
            <a:endParaRPr lang="en-US" altLang="zh-TW" b="1" u="sng" dirty="0">
              <a:solidFill>
                <a:srgbClr val="FFFF00"/>
              </a:solidFill>
            </a:endParaRPr>
          </a:p>
          <a:p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49042-6B5E-4971-8F47-374EB2314988}"/>
              </a:ext>
            </a:extLst>
          </p:cNvPr>
          <p:cNvSpPr txBox="1"/>
          <p:nvPr/>
        </p:nvSpPr>
        <p:spPr>
          <a:xfrm>
            <a:off x="406401" y="365877"/>
            <a:ext cx="75212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933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4/5</a:t>
            </a:r>
          </a:p>
        </p:txBody>
      </p:sp>
    </p:spTree>
    <p:extLst>
      <p:ext uri="{BB962C8B-B14F-4D97-AF65-F5344CB8AC3E}">
        <p14:creationId xmlns:p14="http://schemas.microsoft.com/office/powerpoint/2010/main" val="2596807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45720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你坐著為王到永永遠遠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雖洪水翻騰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我堅定仰望你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你坐著為王垂聽我呼求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buFontTx/>
              <a:buNone/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使我靈甦醒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,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有復活的生命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圓" pitchFamily="1" charset="-120"/>
                <a:ea typeface="華康儷粗圓" pitchFamily="1" charset="-120"/>
              </a:rPr>
              <a:t>!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Lord, sits enthrone over the flood,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forever and ever,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I’ll stand firm in You,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You sit on the throne, You answered my cry,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華康儷粗圓" pitchFamily="1" charset="-120"/>
              </a:rPr>
              <a:t>Your restores my soul and give eternal life.</a:t>
            </a:r>
            <a:endParaRPr lang="en-US" altLang="zh-TW" sz="1800" b="1" u="sng" dirty="0">
              <a:solidFill>
                <a:srgbClr val="FFFF00"/>
              </a:solidFill>
            </a:endParaRPr>
          </a:p>
          <a:p>
            <a:endParaRPr lang="en-US" altLang="zh-TW" b="1" u="sng" dirty="0">
              <a:solidFill>
                <a:srgbClr val="FFFF00"/>
              </a:solidFill>
            </a:endParaRPr>
          </a:p>
          <a:p>
            <a:endParaRPr lang="en-US" altLang="zh-TW" b="1" u="sng" dirty="0">
              <a:solidFill>
                <a:srgbClr val="FFFF00"/>
              </a:solidFill>
            </a:endParaRPr>
          </a:p>
          <a:p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743AB-CD00-4EC5-806E-1C1F7D8C58FE}"/>
              </a:ext>
            </a:extLst>
          </p:cNvPr>
          <p:cNvSpPr txBox="1"/>
          <p:nvPr/>
        </p:nvSpPr>
        <p:spPr>
          <a:xfrm>
            <a:off x="406401" y="365877"/>
            <a:ext cx="75212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933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5/5</a:t>
            </a:r>
          </a:p>
        </p:txBody>
      </p:sp>
    </p:spTree>
    <p:extLst>
      <p:ext uri="{BB962C8B-B14F-4D97-AF65-F5344CB8AC3E}">
        <p14:creationId xmlns:p14="http://schemas.microsoft.com/office/powerpoint/2010/main" val="24021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Widescreen</PresentationFormat>
  <Paragraphs>57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華康儷粗圓</vt:lpstr>
      <vt:lpstr>黑体</vt:lpstr>
      <vt:lpstr>Arial</vt:lpstr>
      <vt:lpstr>Arial Narrow</vt:lpstr>
      <vt:lpstr>Calibri</vt:lpstr>
      <vt:lpstr>Times New Roman</vt:lpstr>
      <vt:lpstr>Theme14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steven@whitehardt.com</dc:creator>
  <cp:lastModifiedBy>steven@whitehardt.com</cp:lastModifiedBy>
  <cp:revision>1</cp:revision>
  <dcterms:created xsi:type="dcterms:W3CDTF">2021-05-20T03:25:51Z</dcterms:created>
  <dcterms:modified xsi:type="dcterms:W3CDTF">2021-05-20T03:26:45Z</dcterms:modified>
</cp:coreProperties>
</file>