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3"/>
  </p:sldMasterIdLst>
  <p:notesMasterIdLst>
    <p:notesMasterId r:id="rId6"/>
  </p:notesMasterIdLst>
  <p:sldIdLst>
    <p:sldId id="6003" r:id="rId4"/>
    <p:sldId id="6041" r:id="rId5"/>
    <p:sldId id="6042" r:id="rId7"/>
    <p:sldId id="6043" r:id="rId8"/>
    <p:sldId id="6044" r:id="rId9"/>
    <p:sldId id="6045" r:id="rId10"/>
    <p:sldId id="604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2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217B79-F396-4770-B4D7-CC63C6CACB0B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127BE4-3B77-4108-9222-959143B73CB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DABE0-FEFD-4A50-AF6C-74C656B9CD58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" name="Picture 5" descr="bbc 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5176" y="6019802"/>
            <a:ext cx="3537224" cy="600871"/>
          </a:xfrm>
          <a:prstGeom prst="rect">
            <a:avLst/>
          </a:prstGeom>
        </p:spPr>
      </p:pic>
      <p:pic>
        <p:nvPicPr>
          <p:cNvPr id="11" name="Picture 3" descr="C:\Users\Qian\Desktop\中文事工 拷贝.png"/>
          <p:cNvPicPr>
            <a:picLocks noChangeAspect="1" noChangeArrowheads="1"/>
          </p:cNvPicPr>
          <p:nvPr userDrawn="1"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839200" y="6071076"/>
            <a:ext cx="3048000" cy="625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0.xml"/><Relationship Id="rId8" Type="http://schemas.openxmlformats.org/officeDocument/2006/relationships/slideLayout" Target="../slideLayouts/slideLayout9.xml"/><Relationship Id="rId7" Type="http://schemas.openxmlformats.org/officeDocument/2006/relationships/slideLayout" Target="../slideLayouts/slideLayout8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3" Type="http://schemas.openxmlformats.org/officeDocument/2006/relationships/theme" Target="../theme/theme2.xml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1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>
        <a:defRPr sz="5865" kern="1200">
          <a:solidFill>
            <a:schemeClr val="lt1"/>
          </a:solidFill>
        </a:defRPr>
      </a:lvl1pPr>
    </p:titleStyle>
    <p:bodyStyle>
      <a:lvl1pPr indent="-433070" algn="ctr">
        <a:defRPr sz="4265" kern="1200">
          <a:solidFill>
            <a:schemeClr val="tx1"/>
          </a:solidFill>
        </a:defRPr>
      </a:lvl1pPr>
    </p:bodyStyle>
    <p:otherStyle>
      <a:defPPr algn="ctr">
        <a:defRPr kern="1200">
          <a:solidFill>
            <a:schemeClr val="tx1"/>
          </a:solidFill>
        </a:defRPr>
      </a:def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7C3F5-E797-4458-BAA3-A3960E7C3DD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ACAB8-A4B8-4877-A094-716FC5462CF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714500" y="1476375"/>
          <a:ext cx="8382000" cy="3381375"/>
          <a:chOff x="1714500" y="1476375"/>
          <a:chExt cx="8382000" cy="3381375"/>
        </a:xfrm>
      </p:grpSpPr>
      <p:sp>
        <p:nvSpPr>
          <p:cNvPr id="2" name="TextBox 1"/>
          <p:cNvSpPr txBox="1"/>
          <p:nvPr/>
        </p:nvSpPr>
        <p:spPr>
          <a:xfrm>
            <a:off x="2286000" y="2192028"/>
            <a:ext cx="8890000" cy="2092945"/>
          </a:xfrm>
          <a:prstGeom prst="rect">
            <a:avLst/>
          </a:prstGeom>
          <a:noFill/>
        </p:spPr>
        <p:txBody>
          <a:bodyPr lIns="121920" tIns="60960" rIns="121920" bIns="60960" rtlCol="0" anchor="ctr">
            <a:spAutoFit/>
          </a:bodyPr>
          <a:lstStyle/>
          <a:p>
            <a:pPr algn="ctr" defTabSz="1219200" fontAlgn="ctr">
              <a:lnSpc>
                <a:spcPct val="120000"/>
              </a:lnSpc>
              <a:defRPr/>
            </a:pPr>
            <a:r>
              <a:rPr lang="en-US" sz="6400" b="1">
                <a:solidFill>
                  <a:srgbClr val="663300">
                    <a:alpha val="100000"/>
                  </a:srgbClr>
                </a:solidFill>
                <a:latin typeface="Calibri"/>
              </a:rPr>
              <a:t>你真偉大
</a:t>
            </a:r>
            <a:r>
              <a:rPr lang="en-US" sz="4265" b="1">
                <a:solidFill>
                  <a:srgbClr val="663300">
                    <a:alpha val="100000"/>
                  </a:srgbClr>
                </a:solidFill>
                <a:latin typeface="Calibri"/>
              </a:rPr>
              <a:t>6, How Great Thou Art</a:t>
            </a:r>
            <a:endParaRPr lang="en-US" sz="4265" b="1">
              <a:solidFill>
                <a:srgbClr val="663300">
                  <a:alpha val="100000"/>
                </a:srgbClr>
              </a:solidFill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2570" y="275590"/>
            <a:ext cx="10042525" cy="5943600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主啊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我神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 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我每逢舉目觀看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你手所造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一切奇妙大工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;</a:t>
            </a:r>
            <a:b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看見星宿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又聽到隆隆雷聲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你的大能遍滿了宇宙中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.</a:t>
            </a:r>
            <a:endParaRPr lang="en-US" altLang="zh-TW" sz="54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2"/>
            <a:ext cx="8534400" cy="67278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b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60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endParaRPr lang="en-US" altLang="zh-TW" sz="60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1003937"/>
            <a:ext cx="8534400" cy="46704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br>
              <a:rPr lang="en-US" altLang="zh-TW" sz="60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當我想到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神竟願差祂兒子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降世捨命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我幾乎不領會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;</a:t>
            </a:r>
            <a:b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主在十架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甘願背我的重擔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流血捨身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為要赦免我罪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.</a:t>
            </a:r>
            <a:br>
              <a:rPr lang="zh-TW" altLang="en-US" dirty="0"/>
            </a:br>
            <a:endParaRPr lang="zh-TW" altLang="en-US" b="1" dirty="0">
              <a:latin typeface="+mn-ea"/>
              <a:ea typeface="+mn-ea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112860"/>
            <a:ext cx="8534400" cy="6727825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b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endParaRPr lang="en-US" altLang="zh-TW" sz="54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4/6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304800"/>
            <a:ext cx="8534400" cy="6019800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當主再來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歡呼聲響徹天空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何等喜樂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主接我回天家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;</a:t>
            </a:r>
            <a:b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我要跪下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謙恭的崇拜敬奉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並要頌揚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神啊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.</a:t>
            </a:r>
            <a:endParaRPr lang="en-US" altLang="zh-TW" sz="54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5/6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609600"/>
            <a:ext cx="8534400" cy="5280027"/>
          </a:xfrm>
        </p:spPr>
        <p:txBody>
          <a:bodyPr anchor="ctr">
            <a:noAutofit/>
          </a:bodyPr>
          <a:lstStyle/>
          <a:p>
            <a:pPr>
              <a:lnSpc>
                <a:spcPct val="130000"/>
              </a:lnSpc>
            </a:pP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b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我靈歌唱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讚美救主我神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,</a:t>
            </a:r>
            <a:b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</a:b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你真偉大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 </a:t>
            </a:r>
            <a:r>
              <a:rPr lang="zh-TW" altLang="en-US" sz="5400" b="1" dirty="0">
                <a:latin typeface="DFPBiaoKaiW5-HPinIn1NUU" pitchFamily="66" charset="-120"/>
                <a:ea typeface="DFPBiaoKaiW5-HPinIn1NUU" pitchFamily="66" charset="-120"/>
              </a:rPr>
              <a:t>何等偉大</a:t>
            </a:r>
            <a:r>
              <a:rPr lang="en-US" altLang="zh-TW" sz="5400" b="1" dirty="0">
                <a:latin typeface="DFPBiaoKaiW5-HPinIn1NUU" pitchFamily="66" charset="-120"/>
                <a:ea typeface="DFPBiaoKaiW5-HPinIn1NUU" pitchFamily="66" charset="-120"/>
              </a:rPr>
              <a:t>!</a:t>
            </a:r>
            <a:endParaRPr lang="en-US" altLang="zh-TW" sz="5400" b="1" dirty="0">
              <a:latin typeface="DFPBiaoKaiW5-HPinIn1NUU" pitchFamily="66" charset="-120"/>
              <a:ea typeface="DFPBiaoKaiW5-HPinIn1NUU" pitchFamily="66" charset="-12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8001" y="275573"/>
            <a:ext cx="752129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200">
              <a:defRPr/>
            </a:pPr>
            <a:r>
              <a:rPr lang="en-US" sz="2935" b="1" dirty="0">
                <a:solidFill>
                  <a:prstClr val="black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6/6</a:t>
            </a:r>
            <a:endParaRPr lang="en-US" sz="2935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373</Words>
  <Application>WPS Presentation</Application>
  <PresentationFormat>Widescreen</PresentationFormat>
  <Paragraphs>26</Paragraphs>
  <Slides>7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7</vt:i4>
      </vt:variant>
    </vt:vector>
  </HeadingPairs>
  <TitlesOfParts>
    <vt:vector size="26" baseType="lpstr">
      <vt:lpstr>Arial</vt:lpstr>
      <vt:lpstr>SimSun</vt:lpstr>
      <vt:lpstr>Wingdings</vt:lpstr>
      <vt:lpstr>Calibri</vt:lpstr>
      <vt:lpstr>Helvetica Neue</vt:lpstr>
      <vt:lpstr>DFPBiaoKaiW5-HPinIn1NUU</vt:lpstr>
      <vt:lpstr>苹方-简</vt:lpstr>
      <vt:lpstr>黑体</vt:lpstr>
      <vt:lpstr>SimSun</vt:lpstr>
      <vt:lpstr>宋体-简</vt:lpstr>
      <vt:lpstr>Microsoft YaHei</vt:lpstr>
      <vt:lpstr>汉仪旗黑</vt:lpstr>
      <vt:lpstr>Arial Unicode MS</vt:lpstr>
      <vt:lpstr>黑体-简</vt:lpstr>
      <vt:lpstr>PMingLiU</vt:lpstr>
      <vt:lpstr>宋体-繁</vt:lpstr>
      <vt:lpstr>Calibri</vt:lpstr>
      <vt:lpstr>Theme75</vt:lpstr>
      <vt:lpstr>7_Office Theme</vt:lpstr>
      <vt:lpstr>PowerPoint 演示文稿</vt:lpstr>
      <vt:lpstr>主啊, 我神!  我每逢舉目觀看, 你手所造, 一切奇妙大工; 看見星宿, 又聽到隆隆雷聲, 你的大能遍滿了宇宙中. O Lord my God!  When I in awesome wonder  consider all the worlds Thy hands have made, I see the stars, I hear the rolling thunder, Thy pow'r throughout, the universe displayed;</vt:lpstr>
      <vt:lpstr>我靈歌唱, 讚美救主我神, 你真偉大! 何等偉大! 我靈歌唱, 讚美救主我神, 你真偉大! 何等偉大! Then sings my soul, My Savior God, to Thee; How great Thou art! How great Thou art! Then sings my soul, My Savior God, to Thee,  How great Thou art! How great Thou art!</vt:lpstr>
      <vt:lpstr>     當我想到, 神竟願差祂兒子, 降世捨命, 我幾乎不領會; 主在十架, 甘願背我的重擔, 流血捨身, 為要赦免我罪. And when I think, That God, His Son not sparing; Sent Him to die, I scarce can take it in; That on the Cross, My burden gladly bearing, He bled and died To take away my sin.       </vt:lpstr>
      <vt:lpstr>我靈歌唱, 讚美救主我神, 你真偉大! 何等偉大! 我靈歌唱, 讚美救主我神, 你真偉大! 何等偉大! Then sings my soul, My Savior God, to Thee; How great Thou art! How great Thou art! Then sings my soul, My Savior God, to Thee,  How great Thou art! How great Thou art!</vt:lpstr>
      <vt:lpstr>當主再來, 歡呼聲響徹天空, 何等喜樂, 主接我回天家; 我要跪下, 謙恭的崇拜敬奉, 並要頌揚, 神啊, 你真偉大. When Christ shall come, with shouts of acclamation,  and take me home,  what joy shall fill my heart! Then I shall bow In humble adoration And there proclaim,  "My God, how great Thou art!"</vt:lpstr>
      <vt:lpstr>我靈歌唱, 讚美救主我神, 你真偉大! 何等偉大! 我靈歌唱, 讚美救主我神, 你真偉大! 何等偉大! Then sings my soul, My Savior God, to Thee; How great Thou art! How great Thou art! Then sings my soul, My Savior God, to Thee,  How great Thou art! How great Thou art!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steven@whitehardt.com</dc:creator>
  <cp:lastModifiedBy>lingxinchen</cp:lastModifiedBy>
  <cp:revision>3</cp:revision>
  <dcterms:created xsi:type="dcterms:W3CDTF">2024-10-18T21:21:21Z</dcterms:created>
  <dcterms:modified xsi:type="dcterms:W3CDTF">2024-10-18T21:21:21Z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1033-5.7.1.8092</vt:lpwstr>
  </property>
</Properties>
</file>