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6506" r:id="rId3"/>
    <p:sldId id="6267" r:id="rId4"/>
    <p:sldId id="6268" r:id="rId5"/>
    <p:sldId id="6446" r:id="rId6"/>
    <p:sldId id="6269" r:id="rId7"/>
    <p:sldId id="644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149DF-7786-4DB6-9354-6E30F99822F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67D45-D03C-42E5-8645-2551264AA7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7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69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2042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964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90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3811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042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2DEC-28B2-4523-A999-69163C29EF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8BCE6-716B-454D-8290-BEA3F11344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70791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9D38A-E281-44DA-BFA7-FED21C3793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B888-C628-4734-AC8D-D62D93F5ABC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4669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06DB-926F-45B5-BE48-6BBBC6CE8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39C1-5718-48C3-8BB6-96117FF4BAF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081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E5FA-2614-4947-871F-19F42DA3F7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9614-9261-457D-A2CB-1F74E76872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2938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4D7A2-BDD2-4DE9-A1E4-697AB2A5CA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2A3B0-A752-4A57-A686-B5DD45BDAB8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6384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825F-E8D8-475A-9EE7-A73BB259DC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CA87-42A8-468B-9930-5A1431579D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1132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07BF-7727-4B83-957C-24FAC9B7B3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F9E74-5120-42F5-9DD1-E4767C389A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08998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BA8B8-A48F-4D1D-A062-6FA3CEF98E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96E7-D454-4CA3-B51A-DE1CF3583A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59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AA26E-5113-4D68-B117-37FA76F563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69EC8-E6BC-4477-9E4B-CE1A41D1EA6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24349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ACA7-5CED-4852-B778-AF25E03ADD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EFAA5-94FC-4723-81AC-0907F2D635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28513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D520A-BB43-485E-860B-08A13F9E4C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F9B5-0B87-46AB-9123-28DCB0AD15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2922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3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C2E39-0323-43B9-9911-5DB9B5B2E0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96CA3-4BB5-498C-AC58-1857822169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  <a:defRPr/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恩典之路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The Path of Grace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81000"/>
            <a:ext cx="8763000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你是我的主，引我走正義路。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高山或低谷，都是你在保護。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萬人中唯獨，你愛我認識我，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永遠不變的應許，這一生都是祝福。</a:t>
            </a: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A9DF6-A94C-4906-AE71-C7B0383FF6BD}"/>
              </a:ext>
            </a:extLst>
          </p:cNvPr>
          <p:cNvSpPr txBox="1"/>
          <p:nvPr/>
        </p:nvSpPr>
        <p:spPr>
          <a:xfrm>
            <a:off x="406401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</a:t>
            </a:r>
            <a:r>
              <a:rPr lang="en-US" altLang="zh-CN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667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7770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81000"/>
            <a:ext cx="8763000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一步又一步，這是恩典之路，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你愛、你手，將我緊緊抓住。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一步又一步，這是盼望之路，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你愛、你手，牽引我走這人生路。</a:t>
            </a: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CFF6F3-086E-4C1A-9F74-B524EB9135C5}"/>
              </a:ext>
            </a:extLst>
          </p:cNvPr>
          <p:cNvSpPr txBox="1"/>
          <p:nvPr/>
        </p:nvSpPr>
        <p:spPr>
          <a:xfrm>
            <a:off x="406401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</a:t>
            </a:r>
            <a:r>
              <a:rPr lang="en-US" altLang="zh-CN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667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9057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81000"/>
            <a:ext cx="8763000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你是我的主，引我走正義路。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高山或低谷，都是你在保護。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萬人中唯獨，你愛我認識我，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永遠不變的應許，這一生都是祝福。</a:t>
            </a: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508994-B766-4313-8CF3-7EB822CE2010}"/>
              </a:ext>
            </a:extLst>
          </p:cNvPr>
          <p:cNvSpPr txBox="1"/>
          <p:nvPr/>
        </p:nvSpPr>
        <p:spPr>
          <a:xfrm>
            <a:off x="406401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</a:t>
            </a:r>
            <a:r>
              <a:rPr lang="en-US" altLang="zh-CN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667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282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81000"/>
            <a:ext cx="8763000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一步又一步，這是恩典之路，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你愛、你手，將我緊緊抓住。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一步又一步，這是盼望之路，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你愛、你手，牽引我走這人生路。</a:t>
            </a: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8931CE-D949-447E-B0FF-96130C7FF261}"/>
              </a:ext>
            </a:extLst>
          </p:cNvPr>
          <p:cNvSpPr txBox="1"/>
          <p:nvPr/>
        </p:nvSpPr>
        <p:spPr>
          <a:xfrm>
            <a:off x="406401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</a:t>
            </a:r>
            <a:r>
              <a:rPr lang="en-US" altLang="zh-CN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667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22224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81000"/>
            <a:ext cx="8763000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一步又一步，這是恩典之路，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你愛、你手，將我緊緊抓住。</a:t>
            </a:r>
            <a:b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一步又一步，這是盼望之路，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你愛、你手，牽引我走這人生路。</a:t>
            </a:r>
            <a:endParaRPr lang="en-US" sz="3733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8931CE-D949-447E-B0FF-96130C7FF261}"/>
              </a:ext>
            </a:extLst>
          </p:cNvPr>
          <p:cNvSpPr txBox="1"/>
          <p:nvPr/>
        </p:nvSpPr>
        <p:spPr>
          <a:xfrm>
            <a:off x="406401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</a:t>
            </a:r>
            <a:r>
              <a:rPr lang="en-US" altLang="zh-CN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667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1595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Widescreen</PresentationFormat>
  <Paragraphs>16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DFPBiaoKaiW5-HPinIn1NUU</vt:lpstr>
      <vt:lpstr>黑体</vt:lpstr>
      <vt:lpstr>Arial</vt:lpstr>
      <vt:lpstr>Calibri</vt:lpstr>
      <vt:lpstr>Theme17</vt:lpstr>
      <vt:lpstr>2_Office Theme</vt:lpstr>
      <vt:lpstr>PowerPoint Presentation</vt:lpstr>
      <vt:lpstr>你是我的主，引我走正義路。 高山或低谷，都是你在保護。 萬人中唯獨，你愛我認識我， 永遠不變的應許，這一生都是祝福。</vt:lpstr>
      <vt:lpstr>一步又一步，這是恩典之路， 你愛、你手，將我緊緊抓住。 一步又一步，這是盼望之路， 你愛、你手，牽引我走這人生路。</vt:lpstr>
      <vt:lpstr>你是我的主，引我走正義路。 高山或低谷，都是你在保護。 萬人中唯獨，你愛我認識我， 永遠不變的應許，這一生都是祝福。</vt:lpstr>
      <vt:lpstr>一步又一步，這是恩典之路， 你愛、你手，將我緊緊抓住。 一步又一步，這是盼望之路， 你愛、你手，牽引我走這人生路。</vt:lpstr>
      <vt:lpstr>一步又一步，這是恩典之路， 你愛、你手，將我緊緊抓住。 一步又一步，這是盼望之路， 你愛、你手，牽引我走這人生路。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steven@whitehardt.com</cp:lastModifiedBy>
  <cp:revision>1</cp:revision>
  <dcterms:created xsi:type="dcterms:W3CDTF">2021-05-06T02:43:36Z</dcterms:created>
  <dcterms:modified xsi:type="dcterms:W3CDTF">2021-05-06T02:44:06Z</dcterms:modified>
</cp:coreProperties>
</file>