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9"/>
  </p:notesMasterIdLst>
  <p:sldIdLst>
    <p:sldId id="6506" r:id="rId3"/>
    <p:sldId id="6267" r:id="rId4"/>
    <p:sldId id="6268" r:id="rId5"/>
    <p:sldId id="6446" r:id="rId6"/>
    <p:sldId id="6269" r:id="rId7"/>
    <p:sldId id="644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2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149DF-7786-4DB6-9354-6E30F99822FC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67D45-D03C-42E5-8645-2551264AA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70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5690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2042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964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6090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3811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0426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B2DEC-28B2-4523-A999-69163C29EF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8BCE6-716B-454D-8290-BEA3F11344A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707917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9D38A-E281-44DA-BFA7-FED21C37936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4B888-C628-4734-AC8D-D62D93F5ABC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046697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106DB-926F-45B5-BE48-6BBBC6CE88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439C1-5718-48C3-8BB6-96117FF4BAF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70813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1E5FA-2614-4947-871F-19F42DA3F7A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99614-9261-457D-A2CB-1F74E768727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5" descr="bbc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5176" y="6019802"/>
            <a:ext cx="3537224" cy="600871"/>
          </a:xfrm>
          <a:prstGeom prst="rect">
            <a:avLst/>
          </a:prstGeom>
        </p:spPr>
      </p:pic>
      <p:pic>
        <p:nvPicPr>
          <p:cNvPr id="10" name="Picture 3" descr="C:\Users\Qian\Desktop\中文事工 拷贝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39200" y="6071076"/>
            <a:ext cx="3048000" cy="62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029385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4D7A2-BDD2-4DE9-A1E4-697AB2A5CA4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2A3B0-A752-4A57-A686-B5DD45BDAB8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56384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D825F-E8D8-475A-9EE7-A73BB259DC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FCA87-42A8-468B-9930-5A1431579DF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11325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107BF-7727-4B83-957C-24FAC9B7B39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F9E74-5120-42F5-9DD1-E4767C389AA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08998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BA8B8-A48F-4D1D-A062-6FA3CEF98E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A96E7-D454-4CA3-B51A-DE1CF3583AA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594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AA26E-5113-4D68-B117-37FA76F563B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69EC8-E6BC-4477-9E4B-CE1A41D1EA6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24349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6ACA7-5CED-4852-B778-AF25E03ADD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EFAA5-94FC-4723-81AC-0907F2D6350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28513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D520A-BB43-485E-860B-08A13F9E4CA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F9B5-0B87-46AB-9123-28DCB0AD15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29228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316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>
        <a:defRPr sz="5867" kern="1200">
          <a:solidFill>
            <a:schemeClr val="lt1"/>
          </a:solidFill>
        </a:defRPr>
      </a:lvl1pPr>
      <a:extLst/>
    </p:titleStyle>
    <p:bodyStyle>
      <a:lvl1pPr indent="-433189" algn="ctr">
        <a:defRPr sz="4267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1C2E39-0323-43B9-9911-5DB9B5B2E0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596CA3-4BB5-498C-AC58-1857822169C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92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714500" y="1476375"/>
          <a:ext cx="8382000" cy="3381375"/>
          <a:chOff x="1714500" y="1476375"/>
          <a:chExt cx="8382000" cy="3381375"/>
        </a:xfrm>
      </p:grpSpPr>
      <p:sp>
        <p:nvSpPr>
          <p:cNvPr id="2" name="TextBox 1"/>
          <p:cNvSpPr txBox="1"/>
          <p:nvPr/>
        </p:nvSpPr>
        <p:spPr>
          <a:xfrm>
            <a:off x="2286000" y="2192028"/>
            <a:ext cx="8890000" cy="2092945"/>
          </a:xfrm>
          <a:prstGeom prst="rect">
            <a:avLst/>
          </a:prstGeom>
          <a:noFill/>
        </p:spPr>
        <p:txBody>
          <a:bodyPr lIns="121920" tIns="60960" rIns="121920" bIns="60960" rtlCol="0" anchor="ctr">
            <a:spAutoFit/>
          </a:bodyPr>
          <a:lstStyle/>
          <a:p>
            <a:pPr algn="ctr" defTabSz="1219170" fontAlgn="ctr">
              <a:lnSpc>
                <a:spcPct val="120000"/>
              </a:lnSpc>
              <a:defRPr/>
            </a:pPr>
            <a:r>
              <a:rPr lang="en-US" sz="6400" b="1">
                <a:solidFill>
                  <a:srgbClr val="663300">
                    <a:alpha val="100000"/>
                  </a:srgbClr>
                </a:solidFill>
                <a:latin typeface="Calibri"/>
              </a:rPr>
              <a:t>恩典之路
</a:t>
            </a:r>
            <a:r>
              <a:rPr lang="en-US" sz="4267" b="1">
                <a:solidFill>
                  <a:srgbClr val="663300">
                    <a:alpha val="100000"/>
                  </a:srgbClr>
                </a:solidFill>
                <a:latin typeface="Calibri"/>
              </a:rPr>
              <a:t>The Path of Grace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381000"/>
            <a:ext cx="8763000" cy="5813427"/>
          </a:xfrm>
        </p:spPr>
        <p:txBody>
          <a:bodyPr anchor="ctr">
            <a:noAutofit/>
          </a:bodyPr>
          <a:lstStyle/>
          <a:p>
            <a:pPr>
              <a:lnSpc>
                <a:spcPct val="130000"/>
              </a:lnSpc>
            </a:pPr>
            <a:r>
              <a:rPr lang="zh-TW" altLang="en-US" sz="4000" b="1" dirty="0">
                <a:latin typeface="DFPBiaoKaiW5-HPinIn1NUU" pitchFamily="66" charset="-120"/>
                <a:ea typeface="DFPBiaoKaiW5-HPinIn1NUU" pitchFamily="66" charset="-120"/>
              </a:rPr>
              <a:t>你是我的主，引我走正義路。</a:t>
            </a:r>
            <a:br>
              <a:rPr lang="en-US" altLang="zh-TW" sz="4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000" b="1" dirty="0">
                <a:latin typeface="DFPBiaoKaiW5-HPinIn1NUU" pitchFamily="66" charset="-120"/>
                <a:ea typeface="DFPBiaoKaiW5-HPinIn1NUU" pitchFamily="66" charset="-120"/>
              </a:rPr>
              <a:t>高山或低谷，都是你在保護。</a:t>
            </a:r>
            <a:br>
              <a:rPr lang="zh-TW" altLang="en-US" sz="4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000" b="1" dirty="0">
                <a:latin typeface="DFPBiaoKaiW5-HPinIn1NUU" pitchFamily="66" charset="-120"/>
                <a:ea typeface="DFPBiaoKaiW5-HPinIn1NUU" pitchFamily="66" charset="-120"/>
              </a:rPr>
              <a:t>萬人中唯獨，你愛我認識我，</a:t>
            </a:r>
            <a:br>
              <a:rPr lang="en-US" altLang="zh-TW" sz="4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000" b="1" dirty="0">
                <a:latin typeface="DFPBiaoKaiW5-HPinIn1NUU" pitchFamily="66" charset="-120"/>
                <a:ea typeface="DFPBiaoKaiW5-HPinIn1NUU" pitchFamily="66" charset="-120"/>
              </a:rPr>
              <a:t>永遠不變的應許，這一生都是祝福。</a:t>
            </a:r>
            <a:endParaRPr lang="en-US" sz="3600" b="1" dirty="0">
              <a:latin typeface="+mn-ea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0A9DF6-A94C-4906-AE71-C7B0383FF6BD}"/>
              </a:ext>
            </a:extLst>
          </p:cNvPr>
          <p:cNvSpPr txBox="1"/>
          <p:nvPr/>
        </p:nvSpPr>
        <p:spPr>
          <a:xfrm>
            <a:off x="406401" y="279400"/>
            <a:ext cx="70403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667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1/</a:t>
            </a:r>
            <a:r>
              <a:rPr lang="en-US" altLang="zh-CN" sz="2667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sz="2667" b="1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977708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381000"/>
            <a:ext cx="8763000" cy="5813427"/>
          </a:xfrm>
        </p:spPr>
        <p:txBody>
          <a:bodyPr anchor="ctr">
            <a:noAutofit/>
          </a:bodyPr>
          <a:lstStyle/>
          <a:p>
            <a:pPr>
              <a:lnSpc>
                <a:spcPct val="130000"/>
              </a:lnSpc>
            </a:pPr>
            <a:r>
              <a:rPr lang="zh-TW" altLang="en-US" sz="4000" b="1" dirty="0">
                <a:latin typeface="DFPBiaoKaiW5-HPinIn1NUU" pitchFamily="66" charset="-120"/>
                <a:ea typeface="DFPBiaoKaiW5-HPinIn1NUU" pitchFamily="66" charset="-120"/>
              </a:rPr>
              <a:t>一步又一步，這是恩典之路，</a:t>
            </a:r>
            <a:br>
              <a:rPr lang="en-US" altLang="zh-TW" sz="4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000" b="1" dirty="0">
                <a:latin typeface="DFPBiaoKaiW5-HPinIn1NUU" pitchFamily="66" charset="-120"/>
                <a:ea typeface="DFPBiaoKaiW5-HPinIn1NUU" pitchFamily="66" charset="-120"/>
              </a:rPr>
              <a:t>你愛、你手，將我緊緊抓住。</a:t>
            </a:r>
            <a:br>
              <a:rPr lang="zh-TW" altLang="en-US" sz="4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000" b="1" dirty="0">
                <a:latin typeface="DFPBiaoKaiW5-HPinIn1NUU" pitchFamily="66" charset="-120"/>
                <a:ea typeface="DFPBiaoKaiW5-HPinIn1NUU" pitchFamily="66" charset="-120"/>
              </a:rPr>
              <a:t>一步又一步，這是盼望之路，</a:t>
            </a:r>
            <a:br>
              <a:rPr lang="en-US" altLang="zh-TW" sz="4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000" b="1" dirty="0">
                <a:latin typeface="DFPBiaoKaiW5-HPinIn1NUU" pitchFamily="66" charset="-120"/>
                <a:ea typeface="DFPBiaoKaiW5-HPinIn1NUU" pitchFamily="66" charset="-120"/>
              </a:rPr>
              <a:t>你愛、你手，牽引我走這人生路。</a:t>
            </a:r>
            <a:endParaRPr lang="en-US" sz="3600" b="1" dirty="0">
              <a:latin typeface="+mn-ea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CFF6F3-086E-4C1A-9F74-B524EB9135C5}"/>
              </a:ext>
            </a:extLst>
          </p:cNvPr>
          <p:cNvSpPr txBox="1"/>
          <p:nvPr/>
        </p:nvSpPr>
        <p:spPr>
          <a:xfrm>
            <a:off x="406401" y="279400"/>
            <a:ext cx="70403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667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2/</a:t>
            </a:r>
            <a:r>
              <a:rPr lang="en-US" altLang="zh-CN" sz="2667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sz="2667" b="1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290579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381000"/>
            <a:ext cx="8763000" cy="5813427"/>
          </a:xfrm>
        </p:spPr>
        <p:txBody>
          <a:bodyPr anchor="ctr">
            <a:noAutofit/>
          </a:bodyPr>
          <a:lstStyle/>
          <a:p>
            <a:pPr>
              <a:lnSpc>
                <a:spcPct val="130000"/>
              </a:lnSpc>
            </a:pPr>
            <a:r>
              <a:rPr lang="zh-TW" altLang="en-US" sz="4000" b="1" dirty="0">
                <a:latin typeface="DFPBiaoKaiW5-HPinIn1NUU" pitchFamily="66" charset="-120"/>
                <a:ea typeface="DFPBiaoKaiW5-HPinIn1NUU" pitchFamily="66" charset="-120"/>
              </a:rPr>
              <a:t>你是我的主，引我走正義路。</a:t>
            </a:r>
            <a:br>
              <a:rPr lang="en-US" altLang="zh-TW" sz="4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000" b="1" dirty="0">
                <a:latin typeface="DFPBiaoKaiW5-HPinIn1NUU" pitchFamily="66" charset="-120"/>
                <a:ea typeface="DFPBiaoKaiW5-HPinIn1NUU" pitchFamily="66" charset="-120"/>
              </a:rPr>
              <a:t>高山或低谷，都是你在保護。</a:t>
            </a:r>
            <a:br>
              <a:rPr lang="zh-TW" altLang="en-US" sz="4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000" b="1" dirty="0">
                <a:latin typeface="DFPBiaoKaiW5-HPinIn1NUU" pitchFamily="66" charset="-120"/>
                <a:ea typeface="DFPBiaoKaiW5-HPinIn1NUU" pitchFamily="66" charset="-120"/>
              </a:rPr>
              <a:t>萬人中唯獨，你愛我認識我，</a:t>
            </a:r>
            <a:br>
              <a:rPr lang="en-US" altLang="zh-TW" sz="4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000" b="1" dirty="0">
                <a:latin typeface="DFPBiaoKaiW5-HPinIn1NUU" pitchFamily="66" charset="-120"/>
                <a:ea typeface="DFPBiaoKaiW5-HPinIn1NUU" pitchFamily="66" charset="-120"/>
              </a:rPr>
              <a:t>永遠不變的應許，這一生都是祝福。</a:t>
            </a:r>
            <a:endParaRPr lang="en-US" sz="3600" b="1" dirty="0">
              <a:latin typeface="+mn-ea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508994-B766-4313-8CF3-7EB822CE2010}"/>
              </a:ext>
            </a:extLst>
          </p:cNvPr>
          <p:cNvSpPr txBox="1"/>
          <p:nvPr/>
        </p:nvSpPr>
        <p:spPr>
          <a:xfrm>
            <a:off x="406401" y="279400"/>
            <a:ext cx="70403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667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3/</a:t>
            </a:r>
            <a:r>
              <a:rPr lang="en-US" altLang="zh-CN" sz="2667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sz="2667" b="1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52829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381000"/>
            <a:ext cx="8763000" cy="5813427"/>
          </a:xfrm>
        </p:spPr>
        <p:txBody>
          <a:bodyPr anchor="ctr">
            <a:noAutofit/>
          </a:bodyPr>
          <a:lstStyle/>
          <a:p>
            <a:pPr>
              <a:lnSpc>
                <a:spcPct val="130000"/>
              </a:lnSpc>
            </a:pPr>
            <a:r>
              <a:rPr lang="zh-TW" altLang="en-US" sz="4000" b="1" dirty="0">
                <a:latin typeface="DFPBiaoKaiW5-HPinIn1NUU" pitchFamily="66" charset="-120"/>
                <a:ea typeface="DFPBiaoKaiW5-HPinIn1NUU" pitchFamily="66" charset="-120"/>
              </a:rPr>
              <a:t>一步又一步，這是恩典之路，</a:t>
            </a:r>
            <a:br>
              <a:rPr lang="en-US" altLang="zh-TW" sz="4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000" b="1" dirty="0">
                <a:latin typeface="DFPBiaoKaiW5-HPinIn1NUU" pitchFamily="66" charset="-120"/>
                <a:ea typeface="DFPBiaoKaiW5-HPinIn1NUU" pitchFamily="66" charset="-120"/>
              </a:rPr>
              <a:t>你愛、你手，將我緊緊抓住。</a:t>
            </a:r>
            <a:br>
              <a:rPr lang="zh-TW" altLang="en-US" sz="4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000" b="1" dirty="0">
                <a:latin typeface="DFPBiaoKaiW5-HPinIn1NUU" pitchFamily="66" charset="-120"/>
                <a:ea typeface="DFPBiaoKaiW5-HPinIn1NUU" pitchFamily="66" charset="-120"/>
              </a:rPr>
              <a:t>一步又一步，這是盼望之路，</a:t>
            </a:r>
            <a:br>
              <a:rPr lang="en-US" altLang="zh-TW" sz="4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000" b="1" dirty="0">
                <a:latin typeface="DFPBiaoKaiW5-HPinIn1NUU" pitchFamily="66" charset="-120"/>
                <a:ea typeface="DFPBiaoKaiW5-HPinIn1NUU" pitchFamily="66" charset="-120"/>
              </a:rPr>
              <a:t>你愛、你手，牽引我走這人生路。</a:t>
            </a:r>
            <a:endParaRPr lang="en-US" sz="3600" b="1" dirty="0">
              <a:latin typeface="+mn-ea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8931CE-D949-447E-B0FF-96130C7FF261}"/>
              </a:ext>
            </a:extLst>
          </p:cNvPr>
          <p:cNvSpPr txBox="1"/>
          <p:nvPr/>
        </p:nvSpPr>
        <p:spPr>
          <a:xfrm>
            <a:off x="406401" y="279400"/>
            <a:ext cx="70403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667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4/</a:t>
            </a:r>
            <a:r>
              <a:rPr lang="en-US" altLang="zh-CN" sz="2667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sz="2667" b="1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122224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381000"/>
            <a:ext cx="8763000" cy="5813427"/>
          </a:xfrm>
        </p:spPr>
        <p:txBody>
          <a:bodyPr anchor="ctr">
            <a:noAutofit/>
          </a:bodyPr>
          <a:lstStyle/>
          <a:p>
            <a:pPr>
              <a:lnSpc>
                <a:spcPct val="130000"/>
              </a:lnSpc>
            </a:pPr>
            <a:r>
              <a:rPr lang="zh-TW" altLang="en-US" sz="4267" b="1" dirty="0">
                <a:latin typeface="DFPBiaoKaiW5-HPinIn1NUU" pitchFamily="66" charset="-120"/>
                <a:ea typeface="DFPBiaoKaiW5-HPinIn1NUU" pitchFamily="66" charset="-120"/>
              </a:rPr>
              <a:t>一步又一步，這是恩典之路，</a:t>
            </a:r>
            <a:br>
              <a:rPr lang="en-US" altLang="zh-TW" sz="4267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267" b="1" dirty="0">
                <a:latin typeface="DFPBiaoKaiW5-HPinIn1NUU" pitchFamily="66" charset="-120"/>
                <a:ea typeface="DFPBiaoKaiW5-HPinIn1NUU" pitchFamily="66" charset="-120"/>
              </a:rPr>
              <a:t>你愛、你手，將我緊緊抓住。</a:t>
            </a:r>
            <a:br>
              <a:rPr lang="zh-TW" altLang="en-US" sz="4267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267" b="1" dirty="0">
                <a:latin typeface="DFPBiaoKaiW5-HPinIn1NUU" pitchFamily="66" charset="-120"/>
                <a:ea typeface="DFPBiaoKaiW5-HPinIn1NUU" pitchFamily="66" charset="-120"/>
              </a:rPr>
              <a:t>一步又一步，這是盼望之路，</a:t>
            </a:r>
            <a:br>
              <a:rPr lang="en-US" altLang="zh-TW" sz="4267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267" b="1" dirty="0">
                <a:latin typeface="DFPBiaoKaiW5-HPinIn1NUU" pitchFamily="66" charset="-120"/>
                <a:ea typeface="DFPBiaoKaiW5-HPinIn1NUU" pitchFamily="66" charset="-120"/>
              </a:rPr>
              <a:t>你愛、你手，牽引我走這人生路。</a:t>
            </a:r>
            <a:endParaRPr lang="en-US" sz="3733" b="1" dirty="0">
              <a:latin typeface="+mn-ea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8931CE-D949-447E-B0FF-96130C7FF261}"/>
              </a:ext>
            </a:extLst>
          </p:cNvPr>
          <p:cNvSpPr txBox="1"/>
          <p:nvPr/>
        </p:nvSpPr>
        <p:spPr>
          <a:xfrm>
            <a:off x="406401" y="279400"/>
            <a:ext cx="70403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667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5/</a:t>
            </a:r>
            <a:r>
              <a:rPr lang="en-US" altLang="zh-CN" sz="2667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sz="2667" b="1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315959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</Words>
  <Application>Microsoft Office PowerPoint</Application>
  <PresentationFormat>Widescreen</PresentationFormat>
  <Paragraphs>16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DFPBiaoKaiW5-HPinIn1NUU</vt:lpstr>
      <vt:lpstr>黑体</vt:lpstr>
      <vt:lpstr>Arial</vt:lpstr>
      <vt:lpstr>Calibri</vt:lpstr>
      <vt:lpstr>Theme17</vt:lpstr>
      <vt:lpstr>2_Office Theme</vt:lpstr>
      <vt:lpstr>PowerPoint Presentation</vt:lpstr>
      <vt:lpstr>你是我的主，引我走正義路。 高山或低谷，都是你在保護。 萬人中唯獨，你愛我認識我， 永遠不變的應許，這一生都是祝福。</vt:lpstr>
      <vt:lpstr>一步又一步，這是恩典之路， 你愛、你手，將我緊緊抓住。 一步又一步，這是盼望之路， 你愛、你手，牽引我走這人生路。</vt:lpstr>
      <vt:lpstr>你是我的主，引我走正義路。 高山或低谷，都是你在保護。 萬人中唯獨，你愛我認識我， 永遠不變的應許，這一生都是祝福。</vt:lpstr>
      <vt:lpstr>一步又一步，這是恩典之路， 你愛、你手，將我緊緊抓住。 一步又一步，這是盼望之路， 你愛、你手，牽引我走這人生路。</vt:lpstr>
      <vt:lpstr>一步又一步，這是恩典之路， 你愛、你手，將我緊緊抓住。 一步又一步，這是盼望之路， 你愛、你手，牽引我走這人生路。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steven@whitehardt.com</dc:creator>
  <cp:lastModifiedBy>steven@whitehardt.com</cp:lastModifiedBy>
  <cp:revision>1</cp:revision>
  <dcterms:created xsi:type="dcterms:W3CDTF">2021-05-06T02:43:36Z</dcterms:created>
  <dcterms:modified xsi:type="dcterms:W3CDTF">2021-05-06T02:44:06Z</dcterms:modified>
</cp:coreProperties>
</file>