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67" r:id="rId3"/>
    <p:sldId id="5998" r:id="rId4"/>
    <p:sldId id="6075" r:id="rId5"/>
    <p:sldId id="6076" r:id="rId6"/>
    <p:sldId id="6077" r:id="rId7"/>
    <p:sldId id="60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DA30C-B1CF-4E21-8FC8-156480EF292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FEEDD-D153-449F-A129-D892A1A6F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0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70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92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48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86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5809D-022F-4A3D-B1F9-979E7CE8BCF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25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28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309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1709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352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5553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698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5861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3359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009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649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875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429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30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3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耶和華祢是我的神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Jehovah, You are my God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356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耶和華你是我的神，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我要時時稱頌你的名。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你是我的盾牌，是我的榮耀，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又是叫我抬起頭的神。</a:t>
            </a: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554A0D-1BC4-4A1D-A8C2-1F28444C6A54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1/5</a:t>
            </a:r>
          </a:p>
        </p:txBody>
      </p:sp>
    </p:spTree>
    <p:extLst>
      <p:ext uri="{BB962C8B-B14F-4D97-AF65-F5344CB8AC3E}">
        <p14:creationId xmlns:p14="http://schemas.microsoft.com/office/powerpoint/2010/main" val="24668084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356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縱然仇敵圍繞攻擊我，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在你懷中必不怕遭害。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你是我的神，我所倚靠的，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你同在使我全然得勝。</a:t>
            </a: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FBD35B-D944-4876-9731-8498DDDC8836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2/5</a:t>
            </a:r>
          </a:p>
        </p:txBody>
      </p:sp>
    </p:spTree>
    <p:extLst>
      <p:ext uri="{BB962C8B-B14F-4D97-AF65-F5344CB8AC3E}">
        <p14:creationId xmlns:p14="http://schemas.microsoft.com/office/powerpoint/2010/main" val="21520989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356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耶和華你是我的神，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我要時時稱頌你的名。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你是我的盾牌，是我的榮耀，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又是叫我抬起頭的神。</a:t>
            </a: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2857DB-2ED7-40D8-81EE-16320B6E96B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3/5</a:t>
            </a:r>
          </a:p>
        </p:txBody>
      </p:sp>
    </p:spTree>
    <p:extLst>
      <p:ext uri="{BB962C8B-B14F-4D97-AF65-F5344CB8AC3E}">
        <p14:creationId xmlns:p14="http://schemas.microsoft.com/office/powerpoint/2010/main" val="4543790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356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縱然仇敵圍繞攻擊我，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在你懷中必不怕遭害。</a:t>
            </a:r>
            <a:b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你是我的神，我所倚靠的，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你同在使我全然得勝。</a:t>
            </a: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43D51C-BFD9-4B8B-9CBF-0326C1F3C53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4/5</a:t>
            </a:r>
          </a:p>
        </p:txBody>
      </p:sp>
    </p:spTree>
    <p:extLst>
      <p:ext uri="{BB962C8B-B14F-4D97-AF65-F5344CB8AC3E}">
        <p14:creationId xmlns:p14="http://schemas.microsoft.com/office/powerpoint/2010/main" val="15322584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356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你是我的神，我所倚靠的，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你同在使我全然得勝。</a:t>
            </a: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1021E-9FC2-41FE-B54B-0B2C130AC16E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23490404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DFPBiaoKaiW5-HPinIn1NUU</vt:lpstr>
      <vt:lpstr>黑体</vt:lpstr>
      <vt:lpstr>Arial</vt:lpstr>
      <vt:lpstr>Calibri</vt:lpstr>
      <vt:lpstr>Theme17</vt:lpstr>
      <vt:lpstr>5_Office Theme</vt:lpstr>
      <vt:lpstr>PowerPoint Presentation</vt:lpstr>
      <vt:lpstr>耶和華你是我的神， 我要時時稱頌你的名。 你是我的盾牌，是我的榮耀， 又是叫我抬起頭的神。</vt:lpstr>
      <vt:lpstr>縱然仇敵圍繞攻擊我， 在你懷中必不怕遭害。 你是我的神，我所倚靠的， 你同在使我全然得勝。</vt:lpstr>
      <vt:lpstr>耶和華你是我的神， 我要時時稱頌你的名。 你是我的盾牌，是我的榮耀， 又是叫我抬起頭的神。</vt:lpstr>
      <vt:lpstr>縱然仇敵圍繞攻擊我， 在你懷中必不怕遭害。 你是我的神，我所倚靠的， 你同在使我全然得勝。</vt:lpstr>
      <vt:lpstr>你是我的神，我所倚靠的， 你同在使我全然得勝。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</dc:creator>
  <cp:lastModifiedBy>Qian</cp:lastModifiedBy>
  <cp:revision>1</cp:revision>
  <dcterms:created xsi:type="dcterms:W3CDTF">2021-09-01T17:25:33Z</dcterms:created>
  <dcterms:modified xsi:type="dcterms:W3CDTF">2021-09-01T17:25:50Z</dcterms:modified>
</cp:coreProperties>
</file>