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notesMasterIdLst>
    <p:notesMasterId r:id="rId9"/>
  </p:notesMasterIdLst>
  <p:sldIdLst>
    <p:sldId id="267" r:id="rId3"/>
    <p:sldId id="5998" r:id="rId4"/>
    <p:sldId id="6075" r:id="rId5"/>
    <p:sldId id="6076" r:id="rId6"/>
    <p:sldId id="6077" r:id="rId7"/>
    <p:sldId id="607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2" autoAdjust="0"/>
    <p:restoredTop sz="94660"/>
  </p:normalViewPr>
  <p:slideViewPr>
    <p:cSldViewPr snapToGrid="0">
      <p:cViewPr varScale="1">
        <p:scale>
          <a:sx n="96" d="100"/>
          <a:sy n="96" d="100"/>
        </p:scale>
        <p:origin x="7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DA30C-B1CF-4E21-8FC8-156480EF2925}" type="datetimeFigureOut">
              <a:rPr lang="en-US" smtClean="0"/>
              <a:t>9/1/2021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FEEDD-D153-449F-A129-D892A1A6F3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800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700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8922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3486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9869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zh-CN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25809D-022F-4A3D-B1F9-979E7CE8BCF3}" type="slidenum">
              <a:rPr kumimoji="0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1253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4288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BF061-6A5D-4273-A2F2-79144F369D5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785E9-6BCF-46BF-A669-2E4B47A3093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43090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BB932-BB5B-4311-9477-F5F4C140DB4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2BE12-F50D-4992-B2BC-600BE8BFB8E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617097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C037B-2096-4869-8B91-490CC5865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9EC62-7474-42AE-A7D8-CF4D7804A10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13524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A3DEE-4896-43F4-8F11-6EB6F1BBAA1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3D42-2FE2-45AD-BBEE-9A41BC47881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2"/>
            <a:ext cx="3537224" cy="600871"/>
          </a:xfrm>
          <a:prstGeom prst="rect">
            <a:avLst/>
          </a:prstGeom>
        </p:spPr>
      </p:pic>
      <p:pic>
        <p:nvPicPr>
          <p:cNvPr id="10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7555331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E8CF1-594D-4E3C-A9ED-8613FD8382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4B2E-6804-43A9-A456-BDADCEB4EF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0698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1B91E-EB49-4F46-A33B-0FEFBDFC987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E78BC-28D2-49A4-8ED1-D9B5E765FF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25861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39FB-9848-44B3-AB45-F191AEEEF7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C68A2-D1B0-405B-84DA-61D62ECF98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53359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69E50-588A-4841-A494-FF009ED9D7E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7E469-687E-4D1B-A2B6-BAC1F424A05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500960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0AEE-33D6-4FCC-AAF8-0009CE92E8F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A5AF6-E031-437D-A7A5-B5D521093A0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46490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543BB-B500-44E3-9E13-6C78B0DB10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9ECC-77FA-47AE-86F2-7E56E3BFF42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08758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48C38-D9A1-437B-B02C-644AB95A467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E953-FBC0-4731-81CE-2FAC06E9A6E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4295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6309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>
        <a:defRPr sz="5867" kern="1200">
          <a:solidFill>
            <a:schemeClr val="lt1"/>
          </a:solidFill>
        </a:defRPr>
      </a:lvl1pPr>
      <a:extLst/>
    </p:titleStyle>
    <p:bodyStyle>
      <a:lvl1pPr indent="-433189" algn="ctr">
        <a:defRPr sz="4267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D4820E-4B20-447F-AABE-D8162DB082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DC6232-0CE8-4A9E-BC8C-5F21E411803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431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170" fontAlgn="ctr">
              <a:lnSpc>
                <a:spcPct val="120000"/>
              </a:lnSpc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耶和華祢是我的神
</a:t>
            </a:r>
            <a:r>
              <a:rPr lang="en-US" sz="4267" b="1">
                <a:solidFill>
                  <a:srgbClr val="663300">
                    <a:alpha val="100000"/>
                  </a:srgbClr>
                </a:solidFill>
                <a:latin typeface="Calibri"/>
              </a:rPr>
              <a:t>Jehovah, You are my God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57200"/>
            <a:ext cx="9144000" cy="535622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耶和華你是我的神，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我要時時稱頌你的名。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你是我的盾牌，是我的榮耀，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又是叫我抬起頭的神。</a:t>
            </a:r>
            <a:endParaRPr lang="en-US" altLang="zh-CN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554A0D-1BC4-4A1D-A8C2-1F28444C6A54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1/5</a:t>
            </a:r>
          </a:p>
        </p:txBody>
      </p:sp>
    </p:spTree>
    <p:extLst>
      <p:ext uri="{BB962C8B-B14F-4D97-AF65-F5344CB8AC3E}">
        <p14:creationId xmlns:p14="http://schemas.microsoft.com/office/powerpoint/2010/main" val="24668084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57200"/>
            <a:ext cx="9144000" cy="535622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縱然仇敵圍繞攻擊我，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在你懷中必不怕遭害。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你是我的神，我所倚靠的，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你同在使我全然得勝。</a:t>
            </a:r>
            <a:endParaRPr lang="en-US" altLang="zh-CN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FBD35B-D944-4876-9731-8498DDDC8836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2/5</a:t>
            </a:r>
          </a:p>
        </p:txBody>
      </p:sp>
    </p:spTree>
    <p:extLst>
      <p:ext uri="{BB962C8B-B14F-4D97-AF65-F5344CB8AC3E}">
        <p14:creationId xmlns:p14="http://schemas.microsoft.com/office/powerpoint/2010/main" val="215209892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57200"/>
            <a:ext cx="9144000" cy="535622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耶和華你是我的神，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我要時時稱頌你的名。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你是我的盾牌，是我的榮耀，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又是叫我抬起頭的神。</a:t>
            </a:r>
            <a:endParaRPr lang="en-US" altLang="zh-CN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2857DB-2ED7-40D8-81EE-16320B6E96BC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3/5</a:t>
            </a:r>
          </a:p>
        </p:txBody>
      </p:sp>
    </p:spTree>
    <p:extLst>
      <p:ext uri="{BB962C8B-B14F-4D97-AF65-F5344CB8AC3E}">
        <p14:creationId xmlns:p14="http://schemas.microsoft.com/office/powerpoint/2010/main" val="45437905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57200"/>
            <a:ext cx="9144000" cy="535622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縱然仇敵圍繞攻擊我，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在你懷中必不怕遭害。</a:t>
            </a:r>
            <a:b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你是我的神，我所倚靠的，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你同在使我全然得勝。</a:t>
            </a:r>
            <a:endParaRPr lang="en-US" altLang="zh-CN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43D51C-BFD9-4B8B-9CBF-0326C1F3C53C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4/5</a:t>
            </a:r>
          </a:p>
        </p:txBody>
      </p:sp>
    </p:spTree>
    <p:extLst>
      <p:ext uri="{BB962C8B-B14F-4D97-AF65-F5344CB8AC3E}">
        <p14:creationId xmlns:p14="http://schemas.microsoft.com/office/powerpoint/2010/main" val="153225844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57200"/>
            <a:ext cx="9144000" cy="535622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你是我的神，我所倚靠的，</a:t>
            </a:r>
            <a:br>
              <a:rPr lang="en-US" altLang="zh-TW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b="1" dirty="0">
                <a:latin typeface="DFPBiaoKaiW5-HPinIn1NUU" pitchFamily="66" charset="-120"/>
                <a:ea typeface="DFPBiaoKaiW5-HPinIn1NUU" pitchFamily="66" charset="-120"/>
              </a:rPr>
              <a:t>你同在使我全然得勝。</a:t>
            </a:r>
            <a:endParaRPr lang="en-US" altLang="zh-CN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C01021E-9FC2-41FE-B54B-0B2C130AC16E}"/>
              </a:ext>
            </a:extLst>
          </p:cNvPr>
          <p:cNvSpPr txBox="1"/>
          <p:nvPr/>
        </p:nvSpPr>
        <p:spPr>
          <a:xfrm>
            <a:off x="406401" y="365877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>
              <a:defRPr/>
            </a:pPr>
            <a:r>
              <a:rPr lang="en-US" sz="2933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5/5</a:t>
            </a:r>
          </a:p>
        </p:txBody>
      </p:sp>
    </p:spTree>
    <p:extLst>
      <p:ext uri="{BB962C8B-B14F-4D97-AF65-F5344CB8AC3E}">
        <p14:creationId xmlns:p14="http://schemas.microsoft.com/office/powerpoint/2010/main" val="234904043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188</Words>
  <Application>Microsoft Office PowerPoint</Application>
  <PresentationFormat>Widescreen</PresentationFormat>
  <Paragraphs>16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DFPBiaoKaiW5-HPinIn1NUU</vt:lpstr>
      <vt:lpstr>黑体</vt:lpstr>
      <vt:lpstr>Arial</vt:lpstr>
      <vt:lpstr>Calibri</vt:lpstr>
      <vt:lpstr>Theme17</vt:lpstr>
      <vt:lpstr>5_Office Theme</vt:lpstr>
      <vt:lpstr>PowerPoint Presentation</vt:lpstr>
      <vt:lpstr>耶和華你是我的神， 我要時時稱頌你的名。 你是我的盾牌，是我的榮耀， 又是叫我抬起頭的神。</vt:lpstr>
      <vt:lpstr>縱然仇敵圍繞攻擊我， 在你懷中必不怕遭害。 你是我的神，我所倚靠的， 你同在使我全然得勝。</vt:lpstr>
      <vt:lpstr>耶和華你是我的神， 我要時時稱頌你的名。 你是我的盾牌，是我的榮耀， 又是叫我抬起頭的神。</vt:lpstr>
      <vt:lpstr>縱然仇敵圍繞攻擊我， 在你懷中必不怕遭害。 你是我的神，我所倚靠的， 你同在使我全然得勝。</vt:lpstr>
      <vt:lpstr>你是我的神，我所倚靠的， 你同在使我全然得勝。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Qian</dc:creator>
  <cp:lastModifiedBy>Qian</cp:lastModifiedBy>
  <cp:revision>1</cp:revision>
  <dcterms:created xsi:type="dcterms:W3CDTF">2021-09-01T17:25:33Z</dcterms:created>
  <dcterms:modified xsi:type="dcterms:W3CDTF">2021-09-01T17:25:50Z</dcterms:modified>
</cp:coreProperties>
</file>