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Lst>
  <p:notesMasterIdLst>
    <p:notesMasterId r:id="rId9"/>
  </p:notesMasterIdLst>
  <p:sldIdLst>
    <p:sldId id="270" r:id="rId3"/>
    <p:sldId id="6352" r:id="rId4"/>
    <p:sldId id="6353" r:id="rId5"/>
    <p:sldId id="6354" r:id="rId6"/>
    <p:sldId id="6355" r:id="rId7"/>
    <p:sldId id="635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3" autoAdjust="0"/>
    <p:restoredTop sz="94660"/>
  </p:normalViewPr>
  <p:slideViewPr>
    <p:cSldViewPr snapToGrid="0">
      <p:cViewPr varScale="1">
        <p:scale>
          <a:sx n="64" d="100"/>
          <a:sy n="64" d="100"/>
        </p:scale>
        <p:origin x="84" y="8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402FCB-8258-4693-B17F-1321B0451B9E}" type="datetimeFigureOut">
              <a:rPr lang="en-US" smtClean="0"/>
              <a:t>9/12/2023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C3C35C-3B13-4B7C-9CAB-C864AD00153C}" type="slidenum">
              <a:rPr lang="en-US" smtClean="0"/>
              <a:t>‹#›</a:t>
            </a:fld>
            <a:endParaRPr lang="en-US"/>
          </a:p>
        </p:txBody>
      </p:sp>
    </p:spTree>
    <p:extLst>
      <p:ext uri="{BB962C8B-B14F-4D97-AF65-F5344CB8AC3E}">
        <p14:creationId xmlns:p14="http://schemas.microsoft.com/office/powerpoint/2010/main" val="1462771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p:spPr>
      </p:sp>
      <p:sp>
        <p:nvSpPr>
          <p:cNvPr id="1003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zh-CN"/>
          </a:p>
        </p:txBody>
      </p:sp>
      <p:sp>
        <p:nvSpPr>
          <p:cNvPr id="100356" name="Slide Number Placeholder 3"/>
          <p:cNvSpPr>
            <a:spLocks noGrp="1"/>
          </p:cNvSpPr>
          <p:nvPr>
            <p:ph type="sldNum" sz="quarter" idx="5"/>
          </p:nvPr>
        </p:nvSpPr>
        <p:spPr bwMode="auto">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25809D-022F-4A3D-B1F9-979E7CE8BCF3}" type="slidenum">
              <a:rPr kumimoji="0" lang="en-US" altLang="zh-CN"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altLang="zh-CN"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4022820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zh-CN"/>
          </a:p>
        </p:txBody>
      </p:sp>
      <p:sp>
        <p:nvSpPr>
          <p:cNvPr id="101380" name="Slide Number Placeholder 3"/>
          <p:cNvSpPr>
            <a:spLocks noGrp="1"/>
          </p:cNvSpPr>
          <p:nvPr>
            <p:ph type="sldNum" sz="quarter" idx="5"/>
          </p:nvPr>
        </p:nvSpPr>
        <p:spPr bwMode="auto">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D624FB-1D85-4AE7-9958-FCEC7017BBDF}" type="slidenum">
              <a:rPr kumimoji="0" lang="en-US" altLang="zh-CN"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altLang="zh-CN"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902131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zh-CN"/>
          </a:p>
        </p:txBody>
      </p:sp>
      <p:sp>
        <p:nvSpPr>
          <p:cNvPr id="102404" name="Slide Number Placeholder 3"/>
          <p:cNvSpPr>
            <a:spLocks noGrp="1"/>
          </p:cNvSpPr>
          <p:nvPr>
            <p:ph type="sldNum" sz="quarter" idx="5"/>
          </p:nvPr>
        </p:nvSpPr>
        <p:spPr bwMode="auto">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04A7C9-8DDC-41D8-A964-A539580C094F}" type="slidenum">
              <a:rPr kumimoji="0" lang="en-US" altLang="zh-CN"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altLang="zh-CN"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195036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p:spPr>
      </p:sp>
      <p:sp>
        <p:nvSpPr>
          <p:cNvPr id="1034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zh-CN"/>
          </a:p>
        </p:txBody>
      </p:sp>
      <p:sp>
        <p:nvSpPr>
          <p:cNvPr id="103428" name="Slide Number Placeholder 3"/>
          <p:cNvSpPr>
            <a:spLocks noGrp="1"/>
          </p:cNvSpPr>
          <p:nvPr>
            <p:ph type="sldNum" sz="quarter" idx="5"/>
          </p:nvPr>
        </p:nvSpPr>
        <p:spPr bwMode="auto">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B713C4-0C0F-4568-9056-DADC256DAA89}" type="slidenum">
              <a:rPr kumimoji="0" lang="en-US" altLang="zh-CN"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altLang="zh-CN"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695294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p:spPr>
      </p:sp>
      <p:sp>
        <p:nvSpPr>
          <p:cNvPr id="1054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zh-CN"/>
          </a:p>
        </p:txBody>
      </p:sp>
      <p:sp>
        <p:nvSpPr>
          <p:cNvPr id="105476" name="Slide Number Placeholder 3"/>
          <p:cNvSpPr>
            <a:spLocks noGrp="1"/>
          </p:cNvSpPr>
          <p:nvPr>
            <p:ph type="sldNum" sz="quarter" idx="5"/>
          </p:nvPr>
        </p:nvSpPr>
        <p:spPr bwMode="auto">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6A636-FE71-4CC9-97AD-8BD9E822BB78}" type="slidenum">
              <a:rPr kumimoji="0" lang="en-US" altLang="zh-CN"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altLang="zh-CN"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069455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9815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60BF061-6A5D-4273-A2F2-79144F369D52}" type="datetimeFigureOut">
              <a:rPr lang="en-US">
                <a:solidFill>
                  <a:prstClr val="black">
                    <a:tint val="75000"/>
                  </a:prstClr>
                </a:solidFill>
              </a:rPr>
              <a:pPr>
                <a:defRPr/>
              </a:pPr>
              <a:t>9/12/2023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35785E9-6BCF-46BF-A669-2E4B47A3093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92006230"/>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81BB932-BB5B-4311-9477-F5F4C140DB44}" type="datetimeFigureOut">
              <a:rPr lang="en-US">
                <a:solidFill>
                  <a:prstClr val="black">
                    <a:tint val="75000"/>
                  </a:prstClr>
                </a:solidFill>
              </a:rPr>
              <a:pPr>
                <a:defRPr/>
              </a:pPr>
              <a:t>9/12/2023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C62BE12-F50D-4992-B2BC-600BE8BFB8E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20332226"/>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19C037B-2096-4869-8B91-490CC5865121}" type="datetimeFigureOut">
              <a:rPr lang="en-US">
                <a:solidFill>
                  <a:prstClr val="black">
                    <a:tint val="75000"/>
                  </a:prstClr>
                </a:solidFill>
              </a:rPr>
              <a:pPr>
                <a:defRPr/>
              </a:pPr>
              <a:t>9/12/2023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519EC62-7474-42AE-A7D8-CF4D7804A10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19041463"/>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6" name="Date Placeholder 3"/>
          <p:cNvSpPr>
            <a:spLocks noGrp="1"/>
          </p:cNvSpPr>
          <p:nvPr>
            <p:ph type="dt" sz="half" idx="10"/>
          </p:nvPr>
        </p:nvSpPr>
        <p:spPr/>
        <p:txBody>
          <a:bodyPr/>
          <a:lstStyle>
            <a:lvl1pPr>
              <a:defRPr/>
            </a:lvl1pPr>
          </a:lstStyle>
          <a:p>
            <a:pPr>
              <a:defRPr/>
            </a:pPr>
            <a:fld id="{95EA3DEE-4896-43F4-8F11-6EB6F1BBAA1B}" type="datetimeFigureOut">
              <a:rPr lang="en-US">
                <a:solidFill>
                  <a:prstClr val="black">
                    <a:tint val="75000"/>
                  </a:prstClr>
                </a:solidFill>
              </a:rPr>
              <a:pPr>
                <a:defRPr/>
              </a:pPr>
              <a:t>9/12/2023</a:t>
            </a:fld>
            <a:endParaRPr lang="en-US">
              <a:solidFill>
                <a:prstClr val="black">
                  <a:tint val="75000"/>
                </a:prstClr>
              </a:solidFill>
            </a:endParaRPr>
          </a:p>
        </p:txBody>
      </p:sp>
      <p:sp>
        <p:nvSpPr>
          <p:cNvPr id="7"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8" name="Slide Number Placeholder 5"/>
          <p:cNvSpPr>
            <a:spLocks noGrp="1"/>
          </p:cNvSpPr>
          <p:nvPr>
            <p:ph type="sldNum" sz="quarter" idx="12"/>
          </p:nvPr>
        </p:nvSpPr>
        <p:spPr/>
        <p:txBody>
          <a:bodyPr/>
          <a:lstStyle>
            <a:lvl1pPr>
              <a:defRPr/>
            </a:lvl1pPr>
          </a:lstStyle>
          <a:p>
            <a:pPr>
              <a:defRPr/>
            </a:pPr>
            <a:fld id="{2FF93D42-2FE2-45AD-BBEE-9A41BC47881A}" type="slidenum">
              <a:rPr lang="en-US">
                <a:solidFill>
                  <a:prstClr val="black">
                    <a:tint val="75000"/>
                  </a:prstClr>
                </a:solidFill>
              </a:rPr>
              <a:pPr>
                <a:defRPr/>
              </a:pPr>
              <a:t>‹#›</a:t>
            </a:fld>
            <a:endParaRPr lang="en-US">
              <a:solidFill>
                <a:prstClr val="black">
                  <a:tint val="75000"/>
                </a:prstClr>
              </a:solidFill>
            </a:endParaRPr>
          </a:p>
        </p:txBody>
      </p:sp>
      <p:pic>
        <p:nvPicPr>
          <p:cNvPr id="9" name="Picture 5" descr="bbc logo.png"/>
          <p:cNvPicPr>
            <a:picLocks noChangeAspect="1"/>
          </p:cNvPicPr>
          <p:nvPr userDrawn="1"/>
        </p:nvPicPr>
        <p:blipFill>
          <a:blip r:embed="rId2" cstate="print"/>
          <a:stretch>
            <a:fillRect/>
          </a:stretch>
        </p:blipFill>
        <p:spPr>
          <a:xfrm>
            <a:off x="425176" y="6019802"/>
            <a:ext cx="3537224" cy="600871"/>
          </a:xfrm>
          <a:prstGeom prst="rect">
            <a:avLst/>
          </a:prstGeom>
        </p:spPr>
      </p:pic>
      <p:pic>
        <p:nvPicPr>
          <p:cNvPr id="10" name="Picture 3" descr="C:\Users\Qian\Desktop\中文事工 拷贝.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839200" y="6071076"/>
            <a:ext cx="3048000" cy="6257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4031893"/>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22E8CF1-594D-4E3C-A9ED-8613FD8382D2}" type="datetimeFigureOut">
              <a:rPr lang="en-US">
                <a:solidFill>
                  <a:prstClr val="black">
                    <a:tint val="75000"/>
                  </a:prstClr>
                </a:solidFill>
              </a:rPr>
              <a:pPr>
                <a:defRPr/>
              </a:pPr>
              <a:t>9/12/2023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5E24B2E-6804-43A9-A456-BDADCEB4EFA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68453795"/>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551B91E-EB49-4F46-A33B-0FEFBDFC9877}" type="datetimeFigureOut">
              <a:rPr lang="en-US">
                <a:solidFill>
                  <a:prstClr val="black">
                    <a:tint val="75000"/>
                  </a:prstClr>
                </a:solidFill>
              </a:rPr>
              <a:pPr>
                <a:defRPr/>
              </a:pPr>
              <a:t>9/12/2023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E1E78BC-28D2-49A4-8ED1-D9B5E765FF8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04396920"/>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EED39FB-9848-44B3-AB45-F191AEEEF786}" type="datetimeFigureOut">
              <a:rPr lang="en-US">
                <a:solidFill>
                  <a:prstClr val="black">
                    <a:tint val="75000"/>
                  </a:prstClr>
                </a:solidFill>
              </a:rPr>
              <a:pPr>
                <a:defRPr/>
              </a:pPr>
              <a:t>9/12/2023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933C68A2-D1B0-405B-84DA-61D62ECF985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21910725"/>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EB269E50-588A-4841-A494-FF009ED9D7E2}" type="datetimeFigureOut">
              <a:rPr lang="en-US">
                <a:solidFill>
                  <a:prstClr val="black">
                    <a:tint val="75000"/>
                  </a:prstClr>
                </a:solidFill>
              </a:rPr>
              <a:pPr>
                <a:defRPr/>
              </a:pPr>
              <a:t>9/12/2023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74F7E469-687E-4D1B-A2B6-BAC1F424A05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24066299"/>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24CA0AEE-33D6-4FCC-AAF8-0009CE92E8F1}" type="datetimeFigureOut">
              <a:rPr lang="en-US">
                <a:solidFill>
                  <a:prstClr val="black">
                    <a:tint val="75000"/>
                  </a:prstClr>
                </a:solidFill>
              </a:rPr>
              <a:pPr>
                <a:defRPr/>
              </a:pPr>
              <a:t>9/12/2023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0D5A5AF6-E031-437D-A7A5-B5D521093A0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7577631"/>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CE543BB-B500-44E3-9E13-6C78B0DB1096}" type="datetimeFigureOut">
              <a:rPr lang="en-US">
                <a:solidFill>
                  <a:prstClr val="black">
                    <a:tint val="75000"/>
                  </a:prstClr>
                </a:solidFill>
              </a:rPr>
              <a:pPr>
                <a:defRPr/>
              </a:pPr>
              <a:t>9/12/2023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49309ECC-77FA-47AE-86F2-7E56E3BFF42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24079131"/>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D348C38-D9A1-437B-B02C-644AB95A467E}" type="datetimeFigureOut">
              <a:rPr lang="en-US">
                <a:solidFill>
                  <a:prstClr val="black">
                    <a:tint val="75000"/>
                  </a:prstClr>
                </a:solidFill>
              </a:rPr>
              <a:pPr>
                <a:defRPr/>
              </a:pPr>
              <a:t>9/12/2023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3DDEE953-FBC0-4731-81CE-2FAC06E9A6E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79163378"/>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2.jpe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8402654"/>
      </p:ext>
    </p:extLst>
  </p:cSld>
  <p:clrMap bg1="lt1" tx1="dk1" bg2="lt2" tx2="dk2" accent1="accent1" accent2="accent2" accent3="accent3" accent4="accent4" accent5="accent5" accent6="accent6" hlink="hlink" folHlink="folHlink"/>
  <p:sldLayoutIdLst>
    <p:sldLayoutId id="2147483661" r:id="rId1"/>
  </p:sldLayoutIdLst>
  <p:txStyles>
    <p:titleStyle>
      <a:lvl1pPr algn="ctr">
        <a:defRPr sz="5867" kern="1200">
          <a:solidFill>
            <a:schemeClr val="lt1"/>
          </a:solidFill>
        </a:defRPr>
      </a:lvl1pPr>
      <a:extLst/>
    </p:titleStyle>
    <p:bodyStyle>
      <a:lvl1pPr indent="-433189" algn="ctr">
        <a:defRPr sz="4267" kern="1200">
          <a:solidFill>
            <a:schemeClr val="tx1"/>
          </a:solidFill>
        </a:defRPr>
      </a:lvl1pPr>
      <a:extLst/>
    </p:bodyStyle>
    <p:otherStyle>
      <a:defPPr algn="ctr">
        <a:defRPr kern="1200">
          <a:solidFill>
            <a:schemeClr val="tx1"/>
          </a:solidFill>
        </a:defRPr>
      </a:def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9"/>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2D4820E-4B20-447F-AABE-D8162DB08259}" type="datetimeFigureOut">
              <a:rPr lang="en-US">
                <a:solidFill>
                  <a:prstClr val="black">
                    <a:tint val="75000"/>
                  </a:prstClr>
                </a:solidFill>
              </a:rPr>
              <a:pPr>
                <a:defRPr/>
              </a:pPr>
              <a:t>9/12/2023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3DC6232-0CE8-4A9E-BC8C-5F21E411803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55122010"/>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spd="med"/>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189" algn="ctr" rtl="0" fontAlgn="base">
        <a:spcBef>
          <a:spcPct val="0"/>
        </a:spcBef>
        <a:spcAft>
          <a:spcPct val="0"/>
        </a:spcAft>
        <a:defRPr sz="4400">
          <a:solidFill>
            <a:schemeClr val="tx1"/>
          </a:solidFill>
          <a:latin typeface="Calibri" pitchFamily="34" charset="0"/>
        </a:defRPr>
      </a:lvl6pPr>
      <a:lvl7pPr marL="914377" algn="ctr" rtl="0" fontAlgn="base">
        <a:spcBef>
          <a:spcPct val="0"/>
        </a:spcBef>
        <a:spcAft>
          <a:spcPct val="0"/>
        </a:spcAft>
        <a:defRPr sz="4400">
          <a:solidFill>
            <a:schemeClr val="tx1"/>
          </a:solidFill>
          <a:latin typeface="Calibri" pitchFamily="34" charset="0"/>
        </a:defRPr>
      </a:lvl7pPr>
      <a:lvl8pPr marL="1371566" algn="ctr" rtl="0" fontAlgn="base">
        <a:spcBef>
          <a:spcPct val="0"/>
        </a:spcBef>
        <a:spcAft>
          <a:spcPct val="0"/>
        </a:spcAft>
        <a:defRPr sz="4400">
          <a:solidFill>
            <a:schemeClr val="tx1"/>
          </a:solidFill>
          <a:latin typeface="Calibri" pitchFamily="34" charset="0"/>
        </a:defRPr>
      </a:lvl8pPr>
      <a:lvl9pPr marL="1828754" algn="ctr" rtl="0" fontAlgn="base">
        <a:spcBef>
          <a:spcPct val="0"/>
        </a:spcBef>
        <a:spcAft>
          <a:spcPct val="0"/>
        </a:spcAft>
        <a:defRPr sz="4400">
          <a:solidFill>
            <a:schemeClr val="tx1"/>
          </a:solidFill>
          <a:latin typeface="Calibri" pitchFamily="34" charset="0"/>
        </a:defRPr>
      </a:lvl9pPr>
    </p:titleStyle>
    <p:bodyStyle>
      <a:lvl1pPr marL="342891" indent="-342891"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32" indent="-285744"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2971" indent="-228594"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160" indent="-228594"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349" indent="-228594"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1714500" y="1476375"/>
          <a:ext cx="8382000" cy="3381375"/>
          <a:chOff x="1714500" y="1476375"/>
          <a:chExt cx="8382000" cy="3381375"/>
        </a:xfrm>
      </p:grpSpPr>
      <p:sp>
        <p:nvSpPr>
          <p:cNvPr id="2" name="TextBox 1"/>
          <p:cNvSpPr txBox="1"/>
          <p:nvPr/>
        </p:nvSpPr>
        <p:spPr>
          <a:xfrm>
            <a:off x="2286000" y="2192028"/>
            <a:ext cx="8890000" cy="2092945"/>
          </a:xfrm>
          <a:prstGeom prst="rect">
            <a:avLst/>
          </a:prstGeom>
          <a:noFill/>
        </p:spPr>
        <p:txBody>
          <a:bodyPr lIns="121920" tIns="60960" rIns="121920" bIns="60960" rtlCol="0" anchor="ctr">
            <a:spAutoFit/>
          </a:bodyPr>
          <a:lstStyle/>
          <a:p>
            <a:pPr algn="ctr" defTabSz="1219170" fontAlgn="ctr">
              <a:lnSpc>
                <a:spcPct val="120000"/>
              </a:lnSpc>
            </a:pPr>
            <a:r>
              <a:rPr lang="en-US" sz="6400" b="1">
                <a:solidFill>
                  <a:srgbClr val="663300">
                    <a:alpha val="100000"/>
                  </a:srgbClr>
                </a:solidFill>
                <a:latin typeface="Calibri"/>
              </a:rPr>
              <a:t>因祂活著
</a:t>
            </a:r>
            <a:r>
              <a:rPr lang="en-US" sz="4267" b="1">
                <a:solidFill>
                  <a:srgbClr val="663300">
                    <a:alpha val="100000"/>
                  </a:srgbClr>
                </a:solidFill>
                <a:latin typeface="Calibri"/>
              </a:rPr>
              <a:t>206, Because He Lives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81002"/>
            <a:ext cx="9144000" cy="6042025"/>
          </a:xfrm>
        </p:spPr>
        <p:txBody>
          <a:bodyPr>
            <a:noAutofit/>
          </a:bodyPr>
          <a:lstStyle/>
          <a:p>
            <a:pPr>
              <a:lnSpc>
                <a:spcPct val="130000"/>
              </a:lnSpc>
            </a:pPr>
            <a:r>
              <a:rPr lang="zh-TW" altLang="en-US" sz="4000" b="1" dirty="0">
                <a:latin typeface="DFPBiaoKaiW5-HPinIn1NUU" pitchFamily="66" charset="-120"/>
                <a:ea typeface="DFPBiaoKaiW5-HPinIn1NUU" pitchFamily="66" charset="-120"/>
              </a:rPr>
              <a:t>神遣愛子，被稱為耶穌，</a:t>
            </a:r>
            <a:br>
              <a:rPr lang="en-US" altLang="zh-TW"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降世為人赦罪治病；</a:t>
            </a:r>
            <a:br>
              <a:rPr lang="zh-TW" altLang="en-US"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甚至捨命為贖我罪過，</a:t>
            </a:r>
            <a:br>
              <a:rPr lang="en-US" altLang="zh-TW"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那空墳墓証明救主基督活著。 </a:t>
            </a:r>
            <a:br>
              <a:rPr lang="zh-TW" altLang="en-US" b="1" dirty="0">
                <a:latin typeface="DFPBiaoKaiW5-HPinIn1NUU" pitchFamily="66" charset="-120"/>
                <a:ea typeface="DFPBiaoKaiW5-HPinIn1NUU" pitchFamily="66" charset="-120"/>
              </a:rPr>
            </a:br>
            <a:r>
              <a:rPr lang="en-US" altLang="zh-TW" sz="2000" dirty="0"/>
              <a:t> </a:t>
            </a:r>
            <a:r>
              <a:rPr lang="en-US" altLang="zh-TW" sz="2800" dirty="0"/>
              <a:t>God sent his son They called him Jesus</a:t>
            </a:r>
            <a:br>
              <a:rPr lang="en-US" altLang="zh-TW" sz="2800" dirty="0"/>
            </a:br>
            <a:r>
              <a:rPr lang="en-US" altLang="zh-TW" sz="2800" dirty="0"/>
              <a:t>He came to love Heal and forgive</a:t>
            </a:r>
            <a:br>
              <a:rPr lang="en-US" altLang="zh-TW" sz="2800" dirty="0"/>
            </a:br>
            <a:r>
              <a:rPr lang="en-US" altLang="zh-TW" sz="2800" dirty="0"/>
              <a:t>He lived and died To buy my pardon</a:t>
            </a:r>
            <a:br>
              <a:rPr lang="en-US" altLang="zh-TW" sz="2800" dirty="0"/>
            </a:br>
            <a:r>
              <a:rPr lang="en-US" altLang="zh-TW" sz="2800" dirty="0"/>
              <a:t>An empty grave Is there to prove my Savior lives</a:t>
            </a:r>
            <a:endParaRPr lang="en-US" altLang="zh-CN" sz="3600" b="1" dirty="0"/>
          </a:p>
        </p:txBody>
      </p:sp>
      <p:sp>
        <p:nvSpPr>
          <p:cNvPr id="3" name="TextBox 2">
            <a:extLst>
              <a:ext uri="{FF2B5EF4-FFF2-40B4-BE49-F238E27FC236}">
                <a16:creationId xmlns:a16="http://schemas.microsoft.com/office/drawing/2014/main" id="{530A4B6F-309C-464F-B42E-A4828FB6E9DA}"/>
              </a:ext>
            </a:extLst>
          </p:cNvPr>
          <p:cNvSpPr txBox="1"/>
          <p:nvPr/>
        </p:nvSpPr>
        <p:spPr>
          <a:xfrm>
            <a:off x="406401" y="365877"/>
            <a:ext cx="752129" cy="543675"/>
          </a:xfrm>
          <a:prstGeom prst="rect">
            <a:avLst/>
          </a:prstGeom>
          <a:noFill/>
        </p:spPr>
        <p:txBody>
          <a:bodyPr wrap="none" rtlCol="0">
            <a:spAutoFit/>
          </a:bodyPr>
          <a:lstStyle/>
          <a:p>
            <a:pPr defTabSz="1219170">
              <a:defRPr/>
            </a:pPr>
            <a:r>
              <a:rPr lang="en-US" sz="2933" b="1" dirty="0">
                <a:solidFill>
                  <a:prstClr val="black"/>
                </a:solidFill>
                <a:latin typeface="黑体" panose="02010609060101010101" pitchFamily="49" charset="-122"/>
                <a:ea typeface="黑体" panose="02010609060101010101" pitchFamily="49" charset="-122"/>
              </a:rPr>
              <a:t>1/5</a:t>
            </a:r>
          </a:p>
        </p:txBody>
      </p:sp>
    </p:spTree>
    <p:extLst>
      <p:ext uri="{BB962C8B-B14F-4D97-AF65-F5344CB8AC3E}">
        <p14:creationId xmlns:p14="http://schemas.microsoft.com/office/powerpoint/2010/main" val="214101897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381002"/>
            <a:ext cx="8686800" cy="6042025"/>
          </a:xfrm>
        </p:spPr>
        <p:txBody>
          <a:bodyPr>
            <a:noAutofit/>
          </a:bodyPr>
          <a:lstStyle/>
          <a:p>
            <a:pPr>
              <a:lnSpc>
                <a:spcPct val="130000"/>
              </a:lnSpc>
            </a:pPr>
            <a:r>
              <a:rPr lang="zh-TW" altLang="en-US" sz="4000" b="1" dirty="0">
                <a:latin typeface="DFPBiaoKaiW5-HPinIn1NUU" pitchFamily="66" charset="-120"/>
                <a:ea typeface="DFPBiaoKaiW5-HPinIn1NUU" pitchFamily="66" charset="-120"/>
              </a:rPr>
              <a:t>因祂活著，我能面對明天，</a:t>
            </a:r>
            <a:br>
              <a:rPr lang="en-US" altLang="zh-TW"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因祂活著，不再懼怕；</a:t>
            </a:r>
            <a:br>
              <a:rPr lang="zh-TW" altLang="en-US"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我深知道祂掌管明天，</a:t>
            </a:r>
            <a:br>
              <a:rPr lang="en-US" altLang="zh-TW"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生命充滿了希望，只因祂活著。 </a:t>
            </a:r>
            <a:br>
              <a:rPr lang="zh-TW" altLang="en-US" sz="1400" dirty="0"/>
            </a:br>
            <a:r>
              <a:rPr lang="en-US" altLang="zh-TW" sz="2800" dirty="0"/>
              <a:t>Because He lives, I can face tomorrow.</a:t>
            </a:r>
            <a:br>
              <a:rPr lang="en-US" altLang="zh-TW" sz="2800" dirty="0"/>
            </a:br>
            <a:r>
              <a:rPr lang="en-US" altLang="zh-TW" sz="2800" dirty="0"/>
              <a:t>Because He lives, All fear is gone.</a:t>
            </a:r>
            <a:br>
              <a:rPr lang="en-US" altLang="zh-TW" sz="2800" dirty="0"/>
            </a:br>
            <a:r>
              <a:rPr lang="en-US" altLang="zh-TW" sz="2800" dirty="0"/>
              <a:t>Because I know He holds the future,</a:t>
            </a:r>
            <a:br>
              <a:rPr lang="en-US" altLang="zh-TW" sz="2800" dirty="0"/>
            </a:br>
            <a:r>
              <a:rPr lang="en-US" altLang="zh-TW" sz="2800" dirty="0"/>
              <a:t>And life is worth the living just because He lives.</a:t>
            </a:r>
            <a:endParaRPr lang="en-US" altLang="zh-CN" sz="3600" b="1" dirty="0"/>
          </a:p>
        </p:txBody>
      </p:sp>
      <p:sp>
        <p:nvSpPr>
          <p:cNvPr id="3" name="TextBox 2">
            <a:extLst>
              <a:ext uri="{FF2B5EF4-FFF2-40B4-BE49-F238E27FC236}">
                <a16:creationId xmlns:a16="http://schemas.microsoft.com/office/drawing/2014/main" id="{9ABD1B16-8C8A-4948-8225-B0D95CB40E60}"/>
              </a:ext>
            </a:extLst>
          </p:cNvPr>
          <p:cNvSpPr txBox="1"/>
          <p:nvPr/>
        </p:nvSpPr>
        <p:spPr>
          <a:xfrm>
            <a:off x="406401" y="365877"/>
            <a:ext cx="752129" cy="543675"/>
          </a:xfrm>
          <a:prstGeom prst="rect">
            <a:avLst/>
          </a:prstGeom>
          <a:noFill/>
        </p:spPr>
        <p:txBody>
          <a:bodyPr wrap="none" rtlCol="0">
            <a:spAutoFit/>
          </a:bodyPr>
          <a:lstStyle/>
          <a:p>
            <a:pPr defTabSz="1219170">
              <a:defRPr/>
            </a:pPr>
            <a:r>
              <a:rPr lang="en-US" sz="2933" b="1" dirty="0">
                <a:solidFill>
                  <a:prstClr val="black"/>
                </a:solidFill>
                <a:latin typeface="黑体" panose="02010609060101010101" pitchFamily="49" charset="-122"/>
                <a:ea typeface="黑体" panose="02010609060101010101" pitchFamily="49" charset="-122"/>
              </a:rPr>
              <a:t>2/5</a:t>
            </a:r>
          </a:p>
        </p:txBody>
      </p:sp>
    </p:spTree>
    <p:extLst>
      <p:ext uri="{BB962C8B-B14F-4D97-AF65-F5344CB8AC3E}">
        <p14:creationId xmlns:p14="http://schemas.microsoft.com/office/powerpoint/2010/main" val="341623724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81002"/>
            <a:ext cx="9144000" cy="6042025"/>
          </a:xfrm>
        </p:spPr>
        <p:txBody>
          <a:bodyPr>
            <a:noAutofit/>
          </a:bodyPr>
          <a:lstStyle/>
          <a:p>
            <a:pPr>
              <a:lnSpc>
                <a:spcPct val="130000"/>
              </a:lnSpc>
            </a:pPr>
            <a:r>
              <a:rPr lang="zh-TW" altLang="en-US" sz="4000" b="1" dirty="0">
                <a:latin typeface="DFPBiaoKaiW5-HPinIn1NUU" pitchFamily="66" charset="-120"/>
                <a:ea typeface="DFPBiaoKaiW5-HPinIn1NUU" pitchFamily="66" charset="-120"/>
              </a:rPr>
              <a:t>新生嬰孩懷抱在手中，</a:t>
            </a:r>
            <a:br>
              <a:rPr lang="en-US" altLang="zh-TW"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何等安詳使人歡喜；</a:t>
            </a:r>
            <a:br>
              <a:rPr lang="zh-TW" altLang="en-US"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但你確信這幼小生命，</a:t>
            </a:r>
            <a:br>
              <a:rPr lang="en-US" altLang="zh-TW"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卻能面對著明天，因救主活著。 </a:t>
            </a:r>
            <a:br>
              <a:rPr lang="zh-TW" altLang="en-US" b="1" dirty="0">
                <a:latin typeface="DFPBiaoKaiW5-HPinIn1NUU" pitchFamily="66" charset="-120"/>
                <a:ea typeface="DFPBiaoKaiW5-HPinIn1NUU" pitchFamily="66" charset="-120"/>
              </a:rPr>
            </a:br>
            <a:r>
              <a:rPr lang="en-US" altLang="zh-TW" sz="2000" dirty="0"/>
              <a:t> </a:t>
            </a:r>
            <a:r>
              <a:rPr lang="en-US" altLang="zh-TW" sz="2800" dirty="0"/>
              <a:t>How sweet to hold A newborn baby</a:t>
            </a:r>
            <a:br>
              <a:rPr lang="en-US" altLang="zh-TW" sz="2800" dirty="0"/>
            </a:br>
            <a:r>
              <a:rPr lang="en-US" altLang="zh-TW" sz="2800" dirty="0"/>
              <a:t>And feel the pride And joy he gives</a:t>
            </a:r>
            <a:br>
              <a:rPr lang="en-US" altLang="zh-TW" sz="2800" dirty="0"/>
            </a:br>
            <a:r>
              <a:rPr lang="en-US" altLang="zh-TW" sz="2800" dirty="0"/>
              <a:t>But greater still The calm assurance</a:t>
            </a:r>
            <a:br>
              <a:rPr lang="en-US" altLang="zh-TW" sz="2800" dirty="0"/>
            </a:br>
            <a:r>
              <a:rPr lang="en-US" altLang="zh-TW" sz="2800" dirty="0"/>
              <a:t>This child can face Uncertain days Because he lives</a:t>
            </a:r>
            <a:endParaRPr lang="en-US" altLang="zh-CN" sz="3600" b="1" dirty="0"/>
          </a:p>
        </p:txBody>
      </p:sp>
      <p:sp>
        <p:nvSpPr>
          <p:cNvPr id="3" name="TextBox 2">
            <a:extLst>
              <a:ext uri="{FF2B5EF4-FFF2-40B4-BE49-F238E27FC236}">
                <a16:creationId xmlns:a16="http://schemas.microsoft.com/office/drawing/2014/main" id="{1C01609C-4192-440B-9D90-039EE7AF05D2}"/>
              </a:ext>
            </a:extLst>
          </p:cNvPr>
          <p:cNvSpPr txBox="1"/>
          <p:nvPr/>
        </p:nvSpPr>
        <p:spPr>
          <a:xfrm>
            <a:off x="406401" y="365877"/>
            <a:ext cx="752129" cy="543675"/>
          </a:xfrm>
          <a:prstGeom prst="rect">
            <a:avLst/>
          </a:prstGeom>
          <a:noFill/>
        </p:spPr>
        <p:txBody>
          <a:bodyPr wrap="none" rtlCol="0">
            <a:spAutoFit/>
          </a:bodyPr>
          <a:lstStyle/>
          <a:p>
            <a:pPr defTabSz="1219170">
              <a:defRPr/>
            </a:pPr>
            <a:r>
              <a:rPr lang="en-US" sz="2933" b="1" dirty="0">
                <a:solidFill>
                  <a:prstClr val="black"/>
                </a:solidFill>
                <a:latin typeface="黑体" panose="02010609060101010101" pitchFamily="49" charset="-122"/>
                <a:ea typeface="黑体" panose="02010609060101010101" pitchFamily="49" charset="-122"/>
              </a:rPr>
              <a:t>3/5</a:t>
            </a:r>
          </a:p>
        </p:txBody>
      </p:sp>
    </p:spTree>
    <p:extLst>
      <p:ext uri="{BB962C8B-B14F-4D97-AF65-F5344CB8AC3E}">
        <p14:creationId xmlns:p14="http://schemas.microsoft.com/office/powerpoint/2010/main" val="32299061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381002"/>
            <a:ext cx="8686800" cy="6042025"/>
          </a:xfrm>
        </p:spPr>
        <p:txBody>
          <a:bodyPr>
            <a:noAutofit/>
          </a:bodyPr>
          <a:lstStyle/>
          <a:p>
            <a:pPr>
              <a:lnSpc>
                <a:spcPct val="130000"/>
              </a:lnSpc>
            </a:pPr>
            <a:r>
              <a:rPr lang="zh-TW" altLang="en-US" sz="4000" b="1" dirty="0">
                <a:latin typeface="DFPBiaoKaiW5-HPinIn1NUU" pitchFamily="66" charset="-120"/>
                <a:ea typeface="DFPBiaoKaiW5-HPinIn1NUU" pitchFamily="66" charset="-120"/>
              </a:rPr>
              <a:t>因祂活著，我能面對明天，</a:t>
            </a:r>
            <a:br>
              <a:rPr lang="en-US" altLang="zh-TW"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因祂活著，不再懼怕；</a:t>
            </a:r>
            <a:br>
              <a:rPr lang="zh-TW" altLang="en-US"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我深知道祂掌管明天，</a:t>
            </a:r>
            <a:br>
              <a:rPr lang="en-US" altLang="zh-TW"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生命充滿了希望，只因祂活著。 </a:t>
            </a:r>
            <a:br>
              <a:rPr lang="zh-TW" altLang="en-US" sz="1400" dirty="0"/>
            </a:br>
            <a:r>
              <a:rPr lang="en-US" altLang="zh-TW" sz="2800" dirty="0"/>
              <a:t>Because He lives, I can face tomorrow.</a:t>
            </a:r>
            <a:br>
              <a:rPr lang="en-US" altLang="zh-TW" sz="2800" dirty="0"/>
            </a:br>
            <a:r>
              <a:rPr lang="en-US" altLang="zh-TW" sz="2800" dirty="0"/>
              <a:t>Because He lives, All fear is gone.</a:t>
            </a:r>
            <a:br>
              <a:rPr lang="en-US" altLang="zh-TW" sz="2800" dirty="0"/>
            </a:br>
            <a:r>
              <a:rPr lang="en-US" altLang="zh-TW" sz="2800" dirty="0"/>
              <a:t>Because I know He holds the future,</a:t>
            </a:r>
            <a:br>
              <a:rPr lang="en-US" altLang="zh-TW" sz="2800" dirty="0"/>
            </a:br>
            <a:r>
              <a:rPr lang="en-US" altLang="zh-TW" sz="2800" dirty="0"/>
              <a:t>And life is worth the living just because He lives.</a:t>
            </a:r>
            <a:endParaRPr lang="en-US" altLang="zh-CN" sz="3600" b="1" dirty="0"/>
          </a:p>
        </p:txBody>
      </p:sp>
      <p:sp>
        <p:nvSpPr>
          <p:cNvPr id="3" name="TextBox 2">
            <a:extLst>
              <a:ext uri="{FF2B5EF4-FFF2-40B4-BE49-F238E27FC236}">
                <a16:creationId xmlns:a16="http://schemas.microsoft.com/office/drawing/2014/main" id="{A9A49BF2-DB64-438A-A00D-56F64399FD46}"/>
              </a:ext>
            </a:extLst>
          </p:cNvPr>
          <p:cNvSpPr txBox="1"/>
          <p:nvPr/>
        </p:nvSpPr>
        <p:spPr>
          <a:xfrm>
            <a:off x="406401" y="365877"/>
            <a:ext cx="752129" cy="543675"/>
          </a:xfrm>
          <a:prstGeom prst="rect">
            <a:avLst/>
          </a:prstGeom>
          <a:noFill/>
        </p:spPr>
        <p:txBody>
          <a:bodyPr wrap="none" rtlCol="0">
            <a:spAutoFit/>
          </a:bodyPr>
          <a:lstStyle/>
          <a:p>
            <a:pPr defTabSz="1219170">
              <a:defRPr/>
            </a:pPr>
            <a:r>
              <a:rPr lang="en-US" sz="2933" b="1" dirty="0">
                <a:solidFill>
                  <a:prstClr val="black"/>
                </a:solidFill>
                <a:latin typeface="黑体" panose="02010609060101010101" pitchFamily="49" charset="-122"/>
                <a:ea typeface="黑体" panose="02010609060101010101" pitchFamily="49" charset="-122"/>
              </a:rPr>
              <a:t>4/5</a:t>
            </a:r>
          </a:p>
        </p:txBody>
      </p:sp>
    </p:spTree>
    <p:extLst>
      <p:ext uri="{BB962C8B-B14F-4D97-AF65-F5344CB8AC3E}">
        <p14:creationId xmlns:p14="http://schemas.microsoft.com/office/powerpoint/2010/main" val="12000224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381002"/>
            <a:ext cx="8686800" cy="6042025"/>
          </a:xfrm>
        </p:spPr>
        <p:txBody>
          <a:bodyPr>
            <a:noAutofit/>
          </a:bodyPr>
          <a:lstStyle/>
          <a:p>
            <a:pPr>
              <a:lnSpc>
                <a:spcPct val="130000"/>
              </a:lnSpc>
            </a:pPr>
            <a:r>
              <a:rPr lang="zh-TW" altLang="en-US" sz="4000" b="1" dirty="0">
                <a:latin typeface="DFPBiaoKaiW5-HPinIn1NUU" pitchFamily="66" charset="-120"/>
                <a:ea typeface="DFPBiaoKaiW5-HPinIn1NUU" pitchFamily="66" charset="-120"/>
              </a:rPr>
              <a:t>因祂活著，我能面對明天，</a:t>
            </a:r>
            <a:br>
              <a:rPr lang="en-US" altLang="zh-TW"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因祂活著，不再懼怕；</a:t>
            </a:r>
            <a:br>
              <a:rPr lang="zh-TW" altLang="en-US"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我深知道祂掌管明天，</a:t>
            </a:r>
            <a:br>
              <a:rPr lang="en-US" altLang="zh-TW"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生命充滿了希望，只因祂活著。 </a:t>
            </a:r>
            <a:br>
              <a:rPr lang="zh-TW" altLang="en-US" sz="1400" dirty="0"/>
            </a:br>
            <a:r>
              <a:rPr lang="en-US" altLang="zh-TW" sz="2800" dirty="0"/>
              <a:t>Because He lives, I can face tomorrow.</a:t>
            </a:r>
            <a:br>
              <a:rPr lang="en-US" altLang="zh-TW" sz="2800" dirty="0"/>
            </a:br>
            <a:r>
              <a:rPr lang="en-US" altLang="zh-TW" sz="2800" dirty="0"/>
              <a:t>Because He lives, All fear is gone.</a:t>
            </a:r>
            <a:br>
              <a:rPr lang="en-US" altLang="zh-TW" sz="2800" dirty="0"/>
            </a:br>
            <a:r>
              <a:rPr lang="en-US" altLang="zh-TW" sz="2800" dirty="0"/>
              <a:t>Because I know He holds the future,</a:t>
            </a:r>
            <a:br>
              <a:rPr lang="en-US" altLang="zh-TW" sz="2800" dirty="0"/>
            </a:br>
            <a:r>
              <a:rPr lang="en-US" altLang="zh-TW" sz="2800" dirty="0"/>
              <a:t>And life is worth the living just because He lives.</a:t>
            </a:r>
            <a:endParaRPr lang="en-US" altLang="zh-CN" sz="3600" b="1" dirty="0"/>
          </a:p>
        </p:txBody>
      </p:sp>
      <p:sp>
        <p:nvSpPr>
          <p:cNvPr id="3" name="TextBox 2">
            <a:extLst>
              <a:ext uri="{FF2B5EF4-FFF2-40B4-BE49-F238E27FC236}">
                <a16:creationId xmlns:a16="http://schemas.microsoft.com/office/drawing/2014/main" id="{5FF61773-B9BD-45C3-87A7-1C8B682C748B}"/>
              </a:ext>
            </a:extLst>
          </p:cNvPr>
          <p:cNvSpPr txBox="1"/>
          <p:nvPr/>
        </p:nvSpPr>
        <p:spPr>
          <a:xfrm>
            <a:off x="406401" y="365877"/>
            <a:ext cx="752129" cy="543675"/>
          </a:xfrm>
          <a:prstGeom prst="rect">
            <a:avLst/>
          </a:prstGeom>
          <a:noFill/>
        </p:spPr>
        <p:txBody>
          <a:bodyPr wrap="none" rtlCol="0">
            <a:spAutoFit/>
          </a:bodyPr>
          <a:lstStyle/>
          <a:p>
            <a:pPr defTabSz="1219170">
              <a:defRPr/>
            </a:pPr>
            <a:r>
              <a:rPr lang="en-US" sz="2933" b="1" dirty="0">
                <a:solidFill>
                  <a:prstClr val="black"/>
                </a:solidFill>
                <a:latin typeface="黑体" panose="02010609060101010101" pitchFamily="49" charset="-122"/>
                <a:ea typeface="黑体" panose="02010609060101010101" pitchFamily="49" charset="-122"/>
              </a:rPr>
              <a:t>5/5</a:t>
            </a:r>
          </a:p>
        </p:txBody>
      </p:sp>
    </p:spTree>
    <p:extLst>
      <p:ext uri="{BB962C8B-B14F-4D97-AF65-F5344CB8AC3E}">
        <p14:creationId xmlns:p14="http://schemas.microsoft.com/office/powerpoint/2010/main" val="331466309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387</Words>
  <Application>Microsoft Office PowerPoint</Application>
  <PresentationFormat>Widescreen</PresentationFormat>
  <Paragraphs>16</Paragraphs>
  <Slides>6</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DFPBiaoKaiW5-HPinIn1NUU</vt:lpstr>
      <vt:lpstr>黑体</vt:lpstr>
      <vt:lpstr>Arial</vt:lpstr>
      <vt:lpstr>Calibri</vt:lpstr>
      <vt:lpstr>Theme59</vt:lpstr>
      <vt:lpstr>4_Office Theme</vt:lpstr>
      <vt:lpstr>PowerPoint Presentation</vt:lpstr>
      <vt:lpstr>神遣愛子，被稱為耶穌， 降世為人赦罪治病； 甚至捨命為贖我罪過， 那空墳墓証明救主基督活著。   God sent his son They called him Jesus He came to love Heal and forgive He lived and died To buy my pardon An empty grave Is there to prove my Savior lives</vt:lpstr>
      <vt:lpstr>因祂活著，我能面對明天， 因祂活著，不再懼怕； 我深知道祂掌管明天， 生命充滿了希望，只因祂活著。  Because He lives, I can face tomorrow. Because He lives, All fear is gone. Because I know He holds the future, And life is worth the living just because He lives.</vt:lpstr>
      <vt:lpstr>新生嬰孩懷抱在手中， 何等安詳使人歡喜； 但你確信這幼小生命， 卻能面對著明天，因救主活著。   How sweet to hold A newborn baby And feel the pride And joy he gives But greater still The calm assurance This child can face Uncertain days Because he lives</vt:lpstr>
      <vt:lpstr>因祂活著，我能面對明天， 因祂活著，不再懼怕； 我深知道祂掌管明天， 生命充滿了希望，只因祂活著。  Because He lives, I can face tomorrow. Because He lives, All fear is gone. Because I know He holds the future, And life is worth the living just because He lives.</vt:lpstr>
      <vt:lpstr>因祂活著，我能面對明天， 因祂活著，不再懼怕； 我深知道祂掌管明天， 生命充滿了希望，只因祂活著。  Because He lives, I can face tomorrow. Because He lives, All fear is gone. Because I know He holds the future, And life is worth the living just because He lives.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Zhang</dc:creator>
  <cp:lastModifiedBy>Steven Zhang</cp:lastModifiedBy>
  <cp:revision>1</cp:revision>
  <dcterms:created xsi:type="dcterms:W3CDTF">2023-09-13T01:40:41Z</dcterms:created>
  <dcterms:modified xsi:type="dcterms:W3CDTF">2023-09-13T01:41:02Z</dcterms:modified>
</cp:coreProperties>
</file>