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76" r:id="rId3"/>
  </p:sldMasterIdLst>
  <p:notesMasterIdLst>
    <p:notesMasterId r:id="rId13"/>
  </p:notesMasterIdLst>
  <p:sldIdLst>
    <p:sldId id="280" r:id="rId4"/>
    <p:sldId id="2697" r:id="rId5"/>
    <p:sldId id="2698" r:id="rId6"/>
    <p:sldId id="2699" r:id="rId7"/>
    <p:sldId id="2700" r:id="rId8"/>
    <p:sldId id="2701" r:id="rId9"/>
    <p:sldId id="2702" r:id="rId10"/>
    <p:sldId id="2703" r:id="rId11"/>
    <p:sldId id="270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8169-5E0B-49A5-9FA7-05FC9E178A5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ABB2D-6D1A-46F8-A3E0-3D2964236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DA6406-4938-4CF1-A880-9A2EA5701D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DA6406-4938-4CF1-A880-9A2EA5701D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DA6406-4938-4CF1-A880-9A2EA5701D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DA6406-4938-4CF1-A880-9A2EA5701D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5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5638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3821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0356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051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50042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6198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5939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123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479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6594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508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27277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00560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6596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18203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2756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5511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9679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5230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3691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44526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950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198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3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46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7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1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30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4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以馬內利來臨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119, O Come, O Come, Emmanuel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534987"/>
            <a:ext cx="8305800" cy="5788027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以馬內利，懇求降臨，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救贖釋放以色列民；</a:t>
            </a:r>
            <a:b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淪落異邦，寂寞傷心，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引頸渴望神子降臨。</a:t>
            </a:r>
            <a:br>
              <a:rPr lang="en-US" altLang="zh-TW" sz="2667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come, O come, Emmanuel,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ransom captive Israel,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 mourns in lonely exile here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Until the Son of God appear.</a:t>
            </a:r>
            <a:endParaRPr lang="en-US" sz="21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5551472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1093789"/>
            <a:ext cx="8305800" cy="467042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歡欣！歡欣！以色列民，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以馬內利，定要降臨！</a:t>
            </a:r>
            <a:b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altLang="zh-TW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Rejoice! Rejoice!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Emmanuel shall come to thee, O Israel.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8D5269-4205-4659-8639-72A3927630CD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2105339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4147" y="324226"/>
            <a:ext cx="9063708" cy="6209549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耶西之條，懇求降臨，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撒但手中，釋放子民；</a:t>
            </a:r>
            <a:b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地獄深處，拯救子民，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使眾信徒勝過死亡。</a:t>
            </a:r>
            <a:br>
              <a:rPr lang="en-US" altLang="zh-TW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come, Thou Rod of Jesse, free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Thine own from Satan’s tyranny;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 depths of hell Thy people save,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give them victory over the grave.</a:t>
            </a:r>
            <a:endParaRPr lang="en-US" sz="21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D832D-B7E7-4817-B0FA-DAD169239F52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31230921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95E7CE-8795-4ADD-88A5-303114BD104F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ED15821-1496-2645-8B6D-7D1F0F80B342}"/>
              </a:ext>
            </a:extLst>
          </p:cNvPr>
          <p:cNvSpPr txBox="1">
            <a:spLocks/>
          </p:cNvSpPr>
          <p:nvPr/>
        </p:nvSpPr>
        <p:spPr bwMode="auto">
          <a:xfrm>
            <a:off x="1943100" y="958285"/>
            <a:ext cx="83058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21917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歡欣！歡欣！以色列民，</a:t>
            </a:r>
            <a:br>
              <a:rPr lang="en-US" altLang="zh-TW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以馬內利，定要降臨！</a:t>
            </a:r>
            <a:b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altLang="zh-TW" sz="14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Rejoice! Rejoice!</a:t>
            </a:r>
            <a:b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Emmanuel shall come to thee, O Israel.</a:t>
            </a:r>
          </a:p>
        </p:txBody>
      </p:sp>
    </p:spTree>
    <p:extLst>
      <p:ext uri="{BB962C8B-B14F-4D97-AF65-F5344CB8AC3E}">
        <p14:creationId xmlns:p14="http://schemas.microsoft.com/office/powerpoint/2010/main" val="330377761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324226"/>
            <a:ext cx="8305800" cy="6209549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清晨日光，懇求降臨，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藉主降臨，歡慰眾心；</a:t>
            </a:r>
            <a:b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衝開長夜幽暗愁雲，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驅散黑影進入光明。</a:t>
            </a:r>
            <a:br>
              <a:rPr lang="en-US" altLang="zh-TW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come, Thou Day-spring, come and cheer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Our spirits by Thine advent here;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Disperse the gloomy clouds of night,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death’s dark shadows put to flight.</a:t>
            </a:r>
            <a:endParaRPr lang="en-US" sz="21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645D4-562C-4F6E-9C22-EF3761E19FD0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4888918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2F7B34-0449-4DD5-A455-445C5ABA71E7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35DDC39-2FCA-9344-A704-5BB8537010B1}"/>
              </a:ext>
            </a:extLst>
          </p:cNvPr>
          <p:cNvSpPr txBox="1">
            <a:spLocks/>
          </p:cNvSpPr>
          <p:nvPr/>
        </p:nvSpPr>
        <p:spPr bwMode="auto">
          <a:xfrm>
            <a:off x="1943100" y="958285"/>
            <a:ext cx="83058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21917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歡欣！歡欣！以色列民，</a:t>
            </a:r>
            <a:br>
              <a:rPr lang="en-US" altLang="zh-TW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以馬內利，定要降臨！</a:t>
            </a:r>
            <a:b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altLang="zh-TW" sz="14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Rejoice! Rejoice!</a:t>
            </a:r>
            <a:b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Emmanuel shall come to thee, O Israel.</a:t>
            </a:r>
          </a:p>
        </p:txBody>
      </p:sp>
    </p:spTree>
    <p:extLst>
      <p:ext uri="{BB962C8B-B14F-4D97-AF65-F5344CB8AC3E}">
        <p14:creationId xmlns:p14="http://schemas.microsoft.com/office/powerpoint/2010/main" val="15362390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3100" y="141287"/>
            <a:ext cx="8305800" cy="6575427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大衛之鑰，懇求降臨，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大開我眾天上家庭；</a:t>
            </a:r>
            <a:b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安排我眾登天路程，</a:t>
            </a:r>
            <a:br>
              <a:rPr lang="en-US" altLang="zh-TW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斷絕人間多愁苦徑。</a:t>
            </a:r>
            <a:br>
              <a:rPr lang="en-US" altLang="zh-TW" sz="4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 come, Thou Key of David, come,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open wide our heavenly home;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Make safe the way that leads on high,</a:t>
            </a:r>
            <a:b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close the path to misery.</a:t>
            </a:r>
            <a:endParaRPr lang="en-US" sz="21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F715D4-3865-4BEE-80E9-CAB819366936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49202037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711D50-2F28-40B1-AEC4-219D3CFC2042}"/>
              </a:ext>
            </a:extLst>
          </p:cNvPr>
          <p:cNvSpPr txBox="1"/>
          <p:nvPr/>
        </p:nvSpPr>
        <p:spPr>
          <a:xfrm>
            <a:off x="406402" y="365878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4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8/8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B5BA29-EE69-B844-912D-BF8EA9BCE3AE}"/>
              </a:ext>
            </a:extLst>
          </p:cNvPr>
          <p:cNvSpPr txBox="1">
            <a:spLocks/>
          </p:cNvSpPr>
          <p:nvPr/>
        </p:nvSpPr>
        <p:spPr bwMode="auto">
          <a:xfrm>
            <a:off x="1943100" y="958285"/>
            <a:ext cx="83058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219170"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歡欣！歡欣！以色列民，</a:t>
            </a:r>
            <a:br>
              <a:rPr lang="en-US" altLang="zh-TW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以馬內利，定要降臨！</a:t>
            </a:r>
            <a:br>
              <a:rPr lang="zh-TW" altLang="en-US" sz="5867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altLang="zh-TW" sz="1400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Rejoice! Rejoice!</a:t>
            </a:r>
            <a:b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2133" dirty="0">
                <a:solidFill>
                  <a:prstClr val="black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Emmanuel shall come to thee, O Israel.</a:t>
            </a:r>
          </a:p>
        </p:txBody>
      </p:sp>
    </p:spTree>
    <p:extLst>
      <p:ext uri="{BB962C8B-B14F-4D97-AF65-F5344CB8AC3E}">
        <p14:creationId xmlns:p14="http://schemas.microsoft.com/office/powerpoint/2010/main" val="341755131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Widescreen</PresentationFormat>
  <Paragraphs>25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黑体</vt:lpstr>
      <vt:lpstr>Arial</vt:lpstr>
      <vt:lpstr>Calibri</vt:lpstr>
      <vt:lpstr>2_Office Theme</vt:lpstr>
      <vt:lpstr>Theme32</vt:lpstr>
      <vt:lpstr>3_Office Theme</vt:lpstr>
      <vt:lpstr>PowerPoint Presentation</vt:lpstr>
      <vt:lpstr>以馬內利，懇求降臨， 救贖釋放以色列民； 淪落異邦，寂寞傷心， 引頸渴望神子降臨。 O come, O come, Emmanuel, And ransom captive Israel, That mourns in lonely exile here Until the Son of God appear.</vt:lpstr>
      <vt:lpstr>歡欣！歡欣！以色列民， 以馬內利，定要降臨！  Rejoice! Rejoice! Emmanuel shall come to thee, O Israel.</vt:lpstr>
      <vt:lpstr>耶西之條，懇求降臨， 撒但手中，釋放子民； 地獄深處，拯救子民， 使眾信徒勝過死亡。 O come, Thou Rod of Jesse, free Thine own from Satan’s tyranny; From depths of hell Thy people save, And give them victory over the grave.</vt:lpstr>
      <vt:lpstr>PowerPoint Presentation</vt:lpstr>
      <vt:lpstr>清晨日光，懇求降臨， 藉主降臨，歡慰眾心； 衝開長夜幽暗愁雲， 驅散黑影進入光明。 O come, Thou Day-spring, come and cheer Our spirits by Thine advent here; Disperse the gloomy clouds of night, And death’s dark shadows put to flight.</vt:lpstr>
      <vt:lpstr>PowerPoint Presentation</vt:lpstr>
      <vt:lpstr>大衛之鑰，懇求降臨， 大開我眾天上家庭； 安排我眾登天路程， 斷絕人間多愁苦徑。 O come, Thou Key of David, come, And open wide our heavenly home; Make safe the way that leads on high, And close the path to misery.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2</cp:revision>
  <dcterms:created xsi:type="dcterms:W3CDTF">2021-12-03T18:45:03Z</dcterms:created>
  <dcterms:modified xsi:type="dcterms:W3CDTF">2021-12-17T19:45:22Z</dcterms:modified>
</cp:coreProperties>
</file>