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9"/>
  </p:notesMasterIdLst>
  <p:sldIdLst>
    <p:sldId id="262" r:id="rId3"/>
    <p:sldId id="5481" r:id="rId4"/>
    <p:sldId id="5482" r:id="rId5"/>
    <p:sldId id="5483" r:id="rId6"/>
    <p:sldId id="5484" r:id="rId7"/>
    <p:sldId id="651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FD159-8A7B-4FAE-B21F-AEB90C60B5E7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83FCC-A370-4671-9F5D-2C2690F90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7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623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2089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5642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829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82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68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1E5FA-2614-4947-871F-19F42DA3F7A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99614-9261-457D-A2CB-1F74E768727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748539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4602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1C2E39-0323-43B9-9911-5DB9B5B2E0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596CA3-4BB5-498C-AC58-1857822169C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76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我的神我要敬拜你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My Lord, I Worship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762000"/>
            <a:ext cx="8534400" cy="4441827"/>
          </a:xfrm>
        </p:spPr>
        <p:txBody>
          <a:bodyPr anchor="ctr">
            <a:noAutofit/>
          </a:bodyPr>
          <a:lstStyle/>
          <a:p>
            <a:pPr>
              <a:lnSpc>
                <a:spcPct val="160000"/>
              </a:lnSpc>
            </a:pP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我的神，我要敬拜你，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我的心深深地愛你，</a:t>
            </a:r>
            <a:b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在你的座前，我思想你恩典，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我的心讚美敬拜你，</a:t>
            </a:r>
            <a:endParaRPr lang="en-US" sz="48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CB6577-16C9-45EF-BE4E-8A08F1315508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83280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762000"/>
            <a:ext cx="8534400" cy="4441827"/>
          </a:xfrm>
        </p:spPr>
        <p:txBody>
          <a:bodyPr anchor="ctr">
            <a:noAutofit/>
          </a:bodyPr>
          <a:lstStyle/>
          <a:p>
            <a:pPr>
              <a:lnSpc>
                <a:spcPct val="160000"/>
              </a:lnSpc>
            </a:pP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你是我心靈的滿足，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你是我唯一的喜樂，</a:t>
            </a:r>
            <a:b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在你的座前，我思想你恩典，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我的神我要敬拜你。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E51E75-A6D7-4D14-999D-1631C62FB8CF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21055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762000"/>
            <a:ext cx="8534400" cy="4441827"/>
          </a:xfrm>
        </p:spPr>
        <p:txBody>
          <a:bodyPr anchor="ctr">
            <a:noAutofit/>
          </a:bodyPr>
          <a:lstStyle/>
          <a:p>
            <a:pPr>
              <a:lnSpc>
                <a:spcPct val="160000"/>
              </a:lnSpc>
            </a:pP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我的神，我要敬拜你，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我的心深深地愛你，</a:t>
            </a:r>
            <a:b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在你的座前，我思想你恩典，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我的心讚美敬拜你，</a:t>
            </a:r>
            <a:endParaRPr lang="en-US" sz="48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702941-A377-4CE7-8576-6ED83B4D1CD0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3/5</a:t>
            </a:r>
          </a:p>
        </p:txBody>
      </p:sp>
    </p:spTree>
    <p:extLst>
      <p:ext uri="{BB962C8B-B14F-4D97-AF65-F5344CB8AC3E}">
        <p14:creationId xmlns:p14="http://schemas.microsoft.com/office/powerpoint/2010/main" val="23530330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762000"/>
            <a:ext cx="8534400" cy="4441827"/>
          </a:xfrm>
        </p:spPr>
        <p:txBody>
          <a:bodyPr anchor="ctr">
            <a:noAutofit/>
          </a:bodyPr>
          <a:lstStyle/>
          <a:p>
            <a:pPr>
              <a:lnSpc>
                <a:spcPct val="160000"/>
              </a:lnSpc>
            </a:pP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你是我心靈的滿足，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你是我唯一的喜樂，</a:t>
            </a:r>
            <a:b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在你的座前，我思想你恩典，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我的神我要敬拜你。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91ADF9-E18F-469B-8A40-71176313D6F4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4/5</a:t>
            </a:r>
          </a:p>
        </p:txBody>
      </p:sp>
    </p:spTree>
    <p:extLst>
      <p:ext uri="{BB962C8B-B14F-4D97-AF65-F5344CB8AC3E}">
        <p14:creationId xmlns:p14="http://schemas.microsoft.com/office/powerpoint/2010/main" val="10473107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762000"/>
            <a:ext cx="8534400" cy="4441827"/>
          </a:xfrm>
        </p:spPr>
        <p:txBody>
          <a:bodyPr anchor="ctr">
            <a:noAutofit/>
          </a:bodyPr>
          <a:lstStyle/>
          <a:p>
            <a:pPr>
              <a:lnSpc>
                <a:spcPct val="160000"/>
              </a:lnSpc>
            </a:pP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在你的座前，我思想你恩典，</a:t>
            </a:r>
            <a:br>
              <a:rPr lang="en-US" altLang="zh-TW" sz="48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800" b="1" dirty="0">
                <a:latin typeface="DFPBiaoKaiW5-HPinIn1NUU" pitchFamily="66" charset="-120"/>
                <a:ea typeface="DFPBiaoKaiW5-HPinIn1NUU" pitchFamily="66" charset="-120"/>
              </a:rPr>
              <a:t>我的神我要敬拜你。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91ADF9-E18F-469B-8A40-71176313D6F4}"/>
              </a:ext>
            </a:extLst>
          </p:cNvPr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32323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Office PowerPoint</Application>
  <PresentationFormat>Widescreen</PresentationFormat>
  <Paragraphs>16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DFPBiaoKaiW5-HPinIn1NUU</vt:lpstr>
      <vt:lpstr>黑体</vt:lpstr>
      <vt:lpstr>Arial</vt:lpstr>
      <vt:lpstr>Calibri</vt:lpstr>
      <vt:lpstr>Theme50</vt:lpstr>
      <vt:lpstr>1_Office Theme</vt:lpstr>
      <vt:lpstr>PowerPoint Presentation</vt:lpstr>
      <vt:lpstr>我的神，我要敬拜你， 我的心深深地愛你， 在你的座前，我思想你恩典， 我的心讚美敬拜你，</vt:lpstr>
      <vt:lpstr>你是我心靈的滿足， 你是我唯一的喜樂， 在你的座前，我思想你恩典， 我的神我要敬拜你。</vt:lpstr>
      <vt:lpstr>我的神，我要敬拜你， 我的心深深地愛你， 在你的座前，我思想你恩典， 我的心讚美敬拜你，</vt:lpstr>
      <vt:lpstr>你是我心靈的滿足， 你是我唯一的喜樂， 在你的座前，我思想你恩典， 我的神我要敬拜你。</vt:lpstr>
      <vt:lpstr>在你的座前，我思想你恩典， 我的神我要敬拜你。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steven@whitehardt.com</dc:creator>
  <cp:lastModifiedBy>steven@whitehardt.com</cp:lastModifiedBy>
  <cp:revision>1</cp:revision>
  <dcterms:created xsi:type="dcterms:W3CDTF">2021-06-01T16:56:42Z</dcterms:created>
  <dcterms:modified xsi:type="dcterms:W3CDTF">2021-06-01T16:57:09Z</dcterms:modified>
</cp:coreProperties>
</file>