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</p:sldMasterIdLst>
  <p:notesMasterIdLst>
    <p:notesMasterId r:id="rId8"/>
  </p:notesMasterIdLst>
  <p:sldIdLst>
    <p:sldId id="266" r:id="rId3"/>
    <p:sldId id="6159" r:id="rId4"/>
    <p:sldId id="6160" r:id="rId5"/>
    <p:sldId id="6161" r:id="rId6"/>
    <p:sldId id="61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EC0956-FBE5-43D6-AA7D-90D4FEE312DB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2B10C0-A0D2-46B9-AD0B-4091EA34A9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2458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zh-CN"/>
          </a:p>
        </p:txBody>
      </p:sp>
      <p:sp>
        <p:nvSpPr>
          <p:cNvPr id="1003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25809D-022F-4A3D-B1F9-979E7CE8BCF3}" type="slidenum"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45378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zh-CN"/>
          </a:p>
        </p:txBody>
      </p:sp>
      <p:sp>
        <p:nvSpPr>
          <p:cNvPr id="1003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25809D-022F-4A3D-B1F9-979E7CE8BCF3}" type="slidenum"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5510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zh-CN"/>
          </a:p>
        </p:txBody>
      </p:sp>
      <p:sp>
        <p:nvSpPr>
          <p:cNvPr id="1003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25809D-022F-4A3D-B1F9-979E7CE8BCF3}" type="slidenum"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770729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zh-CN"/>
          </a:p>
        </p:txBody>
      </p:sp>
      <p:sp>
        <p:nvSpPr>
          <p:cNvPr id="1003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25809D-022F-4A3D-B1F9-979E7CE8BCF3}" type="slidenum"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148984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17545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0BF061-6A5D-4273-A2F2-79144F369D5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9/29/2021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5785E9-6BCF-46BF-A669-2E4B47A3093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0265812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BB932-BB5B-4311-9477-F5F4C140DB4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9/29/2021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2BE12-F50D-4992-B2BC-600BE8BFB8E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6679802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C037B-2096-4869-8B91-490CC586512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9/29/2021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19EC62-7474-42AE-A7D8-CF4D7804A10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88329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A3DEE-4896-43F4-8F11-6EB6F1BBAA1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9/29/2021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93D42-2FE2-45AD-BBEE-9A41BC47881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5" descr="bbc log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25176" y="6019802"/>
            <a:ext cx="3537224" cy="600871"/>
          </a:xfrm>
          <a:prstGeom prst="rect">
            <a:avLst/>
          </a:prstGeom>
        </p:spPr>
      </p:pic>
      <p:pic>
        <p:nvPicPr>
          <p:cNvPr id="10" name="Picture 3" descr="C:\Users\Qian\Desktop\中文事工 拷贝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6071076"/>
            <a:ext cx="3048000" cy="625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7323314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2E8CF1-594D-4E3C-A9ED-8613FD8382D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9/29/2021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24B2E-6804-43A9-A456-BDADCEB4EFA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006172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1B91E-EB49-4F46-A33B-0FEFBDFC987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9/29/2021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E78BC-28D2-49A4-8ED1-D9B5E765FF8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1673882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D39FB-9848-44B3-AB45-F191AEEEF78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9/29/2021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C68A2-D1B0-405B-84DA-61D62ECF985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1784590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269E50-588A-4841-A494-FF009ED9D7E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9/29/2021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F7E469-687E-4D1B-A2B6-BAC1F424A05C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7440578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CA0AEE-33D6-4FCC-AAF8-0009CE92E8F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9/29/2021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5A5AF6-E031-437D-A7A5-B5D521093A0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486242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E543BB-B500-44E3-9E13-6C78B0DB109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9/29/2021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09ECC-77FA-47AE-86F2-7E56E3BFF42D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1215404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348C38-D9A1-437B-B02C-644AB95A467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9/29/2021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EE953-FBC0-4731-81CE-2FAC06E9A6E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753885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83047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>
        <a:defRPr sz="5867" kern="1200">
          <a:solidFill>
            <a:schemeClr val="lt1"/>
          </a:solidFill>
        </a:defRPr>
      </a:lvl1pPr>
      <a:extLst/>
    </p:titleStyle>
    <p:bodyStyle>
      <a:lvl1pPr indent="-433189" algn="ctr">
        <a:defRPr sz="4267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9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2D4820E-4B20-447F-AABE-D8162DB082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9/29/2021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3DC6232-0CE8-4A9E-BC8C-5F21E411803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5404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ransition spd="med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189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377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566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754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891" indent="-34289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1714500" y="1476375"/>
          <a:ext cx="8382000" cy="3381375"/>
          <a:chOff x="1714500" y="1476375"/>
          <a:chExt cx="8382000" cy="3381375"/>
        </a:xfrm>
      </p:grpSpPr>
      <p:sp>
        <p:nvSpPr>
          <p:cNvPr id="2" name="TextBox 1"/>
          <p:cNvSpPr txBox="1"/>
          <p:nvPr/>
        </p:nvSpPr>
        <p:spPr>
          <a:xfrm>
            <a:off x="2286000" y="2192028"/>
            <a:ext cx="8890000" cy="2092945"/>
          </a:xfrm>
          <a:prstGeom prst="rect">
            <a:avLst/>
          </a:prstGeom>
          <a:noFill/>
        </p:spPr>
        <p:txBody>
          <a:bodyPr lIns="121920" tIns="60960" rIns="121920" bIns="60960" rtlCol="0" anchor="ctr">
            <a:spAutoFit/>
          </a:bodyPr>
          <a:lstStyle/>
          <a:p>
            <a:pPr algn="ctr" defTabSz="1219170" fontAlgn="ctr">
              <a:lnSpc>
                <a:spcPct val="120000"/>
              </a:lnSpc>
            </a:pPr>
            <a:r>
              <a:rPr lang="en-US" sz="6400" b="1">
                <a:solidFill>
                  <a:srgbClr val="663300">
                    <a:alpha val="100000"/>
                  </a:srgbClr>
                </a:solidFill>
                <a:latin typeface="Calibri"/>
              </a:rPr>
              <a:t>成為我異象
</a:t>
            </a:r>
            <a:r>
              <a:rPr lang="en-US" sz="4267" b="1">
                <a:solidFill>
                  <a:srgbClr val="663300">
                    <a:alpha val="100000"/>
                  </a:srgbClr>
                </a:solidFill>
                <a:latin typeface="Calibri"/>
              </a:rPr>
              <a:t>331, Be Thou My Vision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81002"/>
            <a:ext cx="9144000" cy="6042025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</a:pPr>
            <a: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  <a:t>懇求心中王，成為我異象，</a:t>
            </a:r>
            <a:br>
              <a:rPr lang="en-US" altLang="zh-TW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  <a:t>萬事無所慕，惟主是希望！</a:t>
            </a:r>
            <a:b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  <a:t>願你居首位，日夜導思想，</a:t>
            </a:r>
            <a:br>
              <a:rPr lang="en-US" altLang="zh-TW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  <a:t>工作或睡覺，慈容作我光。 </a:t>
            </a:r>
            <a:b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en-US" altLang="zh-TW" sz="2000" dirty="0"/>
              <a:t> Be Thou my Vision, O Lord of my heart;</a:t>
            </a:r>
            <a:br>
              <a:rPr lang="en-US" altLang="zh-TW" sz="2000" dirty="0"/>
            </a:br>
            <a:r>
              <a:rPr lang="en-US" altLang="zh-TW" sz="2000" dirty="0"/>
              <a:t> Naught be all else to me, save that Thou art</a:t>
            </a:r>
            <a:br>
              <a:rPr lang="en-US" altLang="zh-TW" sz="2000" dirty="0"/>
            </a:br>
            <a:r>
              <a:rPr lang="en-US" altLang="zh-TW" sz="2000" dirty="0"/>
              <a:t> Thou my best Thought, by day or by night,</a:t>
            </a:r>
            <a:br>
              <a:rPr lang="en-US" altLang="zh-TW" sz="2000" dirty="0"/>
            </a:br>
            <a:r>
              <a:rPr lang="en-US" altLang="zh-TW" sz="2000" dirty="0"/>
              <a:t> Waking or sleeping, Thy presence my light. </a:t>
            </a:r>
            <a:endParaRPr lang="en-US" altLang="zh-CN" sz="36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8F3C599-21A6-45CA-83BD-8B09FC87E4CA}"/>
              </a:ext>
            </a:extLst>
          </p:cNvPr>
          <p:cNvSpPr txBox="1"/>
          <p:nvPr/>
        </p:nvSpPr>
        <p:spPr>
          <a:xfrm>
            <a:off x="508001" y="275573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1/4</a:t>
            </a:r>
          </a:p>
        </p:txBody>
      </p:sp>
    </p:spTree>
    <p:extLst>
      <p:ext uri="{BB962C8B-B14F-4D97-AF65-F5344CB8AC3E}">
        <p14:creationId xmlns:p14="http://schemas.microsoft.com/office/powerpoint/2010/main" val="360915927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81002"/>
            <a:ext cx="9144000" cy="6042025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</a:pPr>
            <a: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  <a:t>成為我智慧，成為我箴言，</a:t>
            </a:r>
            <a:br>
              <a:rPr lang="en-US" altLang="zh-TW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  <a:t>我願常跟隨，你作我良伴。</a:t>
            </a:r>
            <a:b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  <a:t>你是聖天父，我為你後嗣，</a:t>
            </a:r>
            <a:br>
              <a:rPr lang="en-US" altLang="zh-TW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  <a:t>你住我心殿，我與你結連。 </a:t>
            </a:r>
            <a:b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en-US" altLang="zh-TW" sz="2000" dirty="0"/>
              <a:t> Be Thou my Wisdom, and Thou my true Word;</a:t>
            </a:r>
            <a:br>
              <a:rPr lang="en-US" altLang="zh-TW" sz="2000" dirty="0"/>
            </a:br>
            <a:r>
              <a:rPr lang="en-US" altLang="zh-TW" sz="2000" dirty="0"/>
              <a:t> I ever with Thee and Thou with me, Lord;</a:t>
            </a:r>
            <a:br>
              <a:rPr lang="en-US" altLang="zh-TW" sz="2000" dirty="0"/>
            </a:br>
            <a:r>
              <a:rPr lang="en-US" altLang="zh-TW" sz="2000" dirty="0"/>
              <a:t> Thou my great Father, I Thy true son;</a:t>
            </a:r>
            <a:br>
              <a:rPr lang="en-US" altLang="zh-TW" sz="2000" dirty="0"/>
            </a:br>
            <a:r>
              <a:rPr lang="en-US" altLang="zh-TW" sz="2000" dirty="0"/>
              <a:t> Thou in me dwelling, and I with Thee one.</a:t>
            </a:r>
            <a:endParaRPr lang="en-US" altLang="zh-CN" sz="36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9474677-C219-46C6-BB9C-A8A5A49076A4}"/>
              </a:ext>
            </a:extLst>
          </p:cNvPr>
          <p:cNvSpPr txBox="1"/>
          <p:nvPr/>
        </p:nvSpPr>
        <p:spPr>
          <a:xfrm>
            <a:off x="508001" y="275573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2/4</a:t>
            </a:r>
          </a:p>
        </p:txBody>
      </p:sp>
    </p:spTree>
    <p:extLst>
      <p:ext uri="{BB962C8B-B14F-4D97-AF65-F5344CB8AC3E}">
        <p14:creationId xmlns:p14="http://schemas.microsoft.com/office/powerpoint/2010/main" val="32058387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81002"/>
            <a:ext cx="9144000" cy="6042025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</a:pPr>
            <a: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  <a:t>財富非我求，虛榮非我慕，</a:t>
            </a:r>
            <a:br>
              <a:rPr lang="en-US" altLang="zh-TW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  <a:t>主是我基業，一直到永恆。</a:t>
            </a:r>
            <a:b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  <a:t>惟有主基督，能居我心中，</a:t>
            </a:r>
            <a:br>
              <a:rPr lang="en-US" altLang="zh-TW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  <a:t>祂是天上王，勝珍寶權能。 </a:t>
            </a:r>
            <a:b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en-US" altLang="zh-TW" sz="2000" dirty="0"/>
              <a:t> Riches I heed not, nor man’s empty praise,</a:t>
            </a:r>
            <a:br>
              <a:rPr lang="en-US" altLang="zh-TW" sz="2000" dirty="0"/>
            </a:br>
            <a:r>
              <a:rPr lang="en-US" altLang="zh-TW" sz="2000" dirty="0"/>
              <a:t> Thou mine Inheritance, now and always:</a:t>
            </a:r>
            <a:br>
              <a:rPr lang="en-US" altLang="zh-TW" sz="2000" dirty="0"/>
            </a:br>
            <a:r>
              <a:rPr lang="en-US" altLang="zh-TW" sz="2000" dirty="0"/>
              <a:t> Thou and Thou only, first in my heart,</a:t>
            </a:r>
            <a:br>
              <a:rPr lang="en-US" altLang="zh-TW" sz="2000" dirty="0"/>
            </a:br>
            <a:r>
              <a:rPr lang="en-US" altLang="zh-TW" sz="2000" dirty="0"/>
              <a:t> High King of Heaven, my Treasure Thou art.</a:t>
            </a:r>
            <a:endParaRPr lang="en-US" altLang="zh-CN" sz="36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A076058-CF52-4827-942E-B022575754F7}"/>
              </a:ext>
            </a:extLst>
          </p:cNvPr>
          <p:cNvSpPr txBox="1"/>
          <p:nvPr/>
        </p:nvSpPr>
        <p:spPr>
          <a:xfrm>
            <a:off x="508001" y="275573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3/4</a:t>
            </a:r>
          </a:p>
        </p:txBody>
      </p:sp>
    </p:spTree>
    <p:extLst>
      <p:ext uri="{BB962C8B-B14F-4D97-AF65-F5344CB8AC3E}">
        <p14:creationId xmlns:p14="http://schemas.microsoft.com/office/powerpoint/2010/main" val="97257302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81002"/>
            <a:ext cx="9144000" cy="6042025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</a:pPr>
            <a: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  <a:t>天上大君王，輝煌的太陽，</a:t>
            </a:r>
            <a:br>
              <a:rPr lang="en-US" altLang="zh-TW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  <a:t>我贏得勝仗，天樂可分享。</a:t>
            </a:r>
            <a:b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  <a:t>境遇雖無常，但求心中王，</a:t>
            </a:r>
            <a:br>
              <a:rPr lang="en-US" altLang="zh-TW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  <a:t>掌管萬有王，永作我異象。 </a:t>
            </a:r>
            <a:b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en-US" altLang="zh-TW" sz="2000" dirty="0"/>
              <a:t> High King of Heaven, my victory won,</a:t>
            </a:r>
            <a:br>
              <a:rPr lang="en-US" altLang="zh-TW" sz="2000" dirty="0"/>
            </a:br>
            <a:r>
              <a:rPr lang="en-US" altLang="zh-TW" sz="2000" dirty="0"/>
              <a:t> May I reach Heaven’s joys, O bright Heaven’s Sun!</a:t>
            </a:r>
            <a:br>
              <a:rPr lang="en-US" altLang="zh-TW" sz="2000" dirty="0"/>
            </a:br>
            <a:r>
              <a:rPr lang="en-US" altLang="zh-TW" sz="2000" dirty="0"/>
              <a:t> Heart of my own heart, whatever befall,</a:t>
            </a:r>
            <a:br>
              <a:rPr lang="en-US" altLang="zh-TW" sz="2000" dirty="0"/>
            </a:br>
            <a:r>
              <a:rPr lang="en-US" altLang="zh-TW" sz="2000" dirty="0"/>
              <a:t> Still be my Vision, O Ruler of all.</a:t>
            </a:r>
            <a:endParaRPr lang="en-US" altLang="zh-CN" sz="36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6E5F83-C49A-420B-87B5-96206793239A}"/>
              </a:ext>
            </a:extLst>
          </p:cNvPr>
          <p:cNvSpPr txBox="1"/>
          <p:nvPr/>
        </p:nvSpPr>
        <p:spPr>
          <a:xfrm>
            <a:off x="508001" y="275573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4/4</a:t>
            </a:r>
          </a:p>
        </p:txBody>
      </p:sp>
    </p:spTree>
    <p:extLst>
      <p:ext uri="{BB962C8B-B14F-4D97-AF65-F5344CB8AC3E}">
        <p14:creationId xmlns:p14="http://schemas.microsoft.com/office/powerpoint/2010/main" val="42699118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Theme83">
  <a:themeElements>
    <a:clrScheme name="Theme8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375</Words>
  <Application>Microsoft Office PowerPoint</Application>
  <PresentationFormat>Widescreen</PresentationFormat>
  <Paragraphs>13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DFPBiaoKaiW5-HPinIn1NUU</vt:lpstr>
      <vt:lpstr>黑体</vt:lpstr>
      <vt:lpstr>Arial</vt:lpstr>
      <vt:lpstr>Calibri</vt:lpstr>
      <vt:lpstr>Theme83</vt:lpstr>
      <vt:lpstr>4_Office Theme</vt:lpstr>
      <vt:lpstr>PowerPoint Presentation</vt:lpstr>
      <vt:lpstr>懇求心中王，成為我異象， 萬事無所慕，惟主是希望！ 願你居首位，日夜導思想， 工作或睡覺，慈容作我光。   Be Thou my Vision, O Lord of my heart;  Naught be all else to me, save that Thou art  Thou my best Thought, by day or by night,  Waking or sleeping, Thy presence my light. </vt:lpstr>
      <vt:lpstr>成為我智慧，成為我箴言， 我願常跟隨，你作我良伴。 你是聖天父，我為你後嗣， 你住我心殿，我與你結連。   Be Thou my Wisdom, and Thou my true Word;  I ever with Thee and Thou with me, Lord;  Thou my great Father, I Thy true son;  Thou in me dwelling, and I with Thee one.</vt:lpstr>
      <vt:lpstr>財富非我求，虛榮非我慕， 主是我基業，一直到永恆。 惟有主基督，能居我心中， 祂是天上王，勝珍寶權能。   Riches I heed not, nor man’s empty praise,  Thou mine Inheritance, now and always:  Thou and Thou only, first in my heart,  High King of Heaven, my Treasure Thou art.</vt:lpstr>
      <vt:lpstr>天上大君王，輝煌的太陽， 我贏得勝仗，天樂可分享。 境遇雖無常，但求心中王， 掌管萬有王，永作我異象。   High King of Heaven, my victory won,  May I reach Heaven’s joys, O bright Heaven’s Sun!  Heart of my own heart, whatever befall,  Still be my Vision, O Ruler of all.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Zhang</dc:creator>
  <cp:lastModifiedBy>Steven Zhang</cp:lastModifiedBy>
  <cp:revision>1</cp:revision>
  <dcterms:created xsi:type="dcterms:W3CDTF">2021-09-30T02:38:12Z</dcterms:created>
  <dcterms:modified xsi:type="dcterms:W3CDTF">2021-09-30T02:38:32Z</dcterms:modified>
</cp:coreProperties>
</file>