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F40"/>
    <a:srgbClr val="FFFFFF"/>
    <a:srgbClr val="30F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31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897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40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92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13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79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79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77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85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32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61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C5D86-45D8-4D34-AA1A-7DA4BCBF6CEC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D54D5-1332-4C29-A693-5A606ACB6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75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t="88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8377" y="113211"/>
            <a:ext cx="4389120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Lexend Deca" pitchFamily="2" charset="0"/>
                <a:cs typeface="Lexend Deca" pitchFamily="2" charset="0"/>
              </a:rPr>
              <a:t>GT ACCOMPAGNEMENT D’ARTISTES</a:t>
            </a:r>
            <a:endParaRPr lang="fr-FR" sz="2800" dirty="0">
              <a:solidFill>
                <a:schemeClr val="bg1"/>
              </a:solidFill>
              <a:latin typeface="Lexend Deca" pitchFamily="2" charset="0"/>
              <a:cs typeface="Lexend Deca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5769423"/>
            <a:ext cx="2159726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bg1"/>
                </a:solidFill>
                <a:latin typeface="Lexend Deca" pitchFamily="2" charset="0"/>
                <a:cs typeface="Lexend Deca" pitchFamily="2" charset="0"/>
              </a:rPr>
              <a:t>9-9bis 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Lexend Deca" pitchFamily="2" charset="0"/>
                <a:cs typeface="Lexend Deca" pitchFamily="2" charset="0"/>
              </a:rPr>
              <a:t>Oignies</a:t>
            </a:r>
            <a:endParaRPr lang="fr-FR" sz="3200" dirty="0">
              <a:solidFill>
                <a:schemeClr val="bg1"/>
              </a:solidFill>
              <a:latin typeface="Lexend Deca" pitchFamily="2" charset="0"/>
              <a:cs typeface="Lexend Deca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8377" y="4906087"/>
            <a:ext cx="1746069" cy="461665"/>
          </a:xfrm>
          <a:prstGeom prst="rect">
            <a:avLst/>
          </a:prstGeom>
          <a:solidFill>
            <a:srgbClr val="FEFF4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03.10.2023</a:t>
            </a:r>
            <a:endParaRPr lang="fr-FR" sz="2800" dirty="0" smtClean="0">
              <a:solidFill>
                <a:schemeClr val="bg1"/>
              </a:solidFill>
              <a:latin typeface="Lexend Deca" pitchFamily="2" charset="0"/>
              <a:cs typeface="Lexend De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68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3" name="Groupe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4" name="Image 3"/>
              <p:cNvPicPr>
                <a:picLocks noChangeAspect="1"/>
              </p:cNvPicPr>
              <p:nvPr/>
            </p:nvPicPr>
            <p:blipFill rotWithShape="1">
              <a:blip r:embed="rId2"/>
              <a:srcRect t="889"/>
              <a:stretch/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9" name="Rectangle 8"/>
              <p:cNvSpPr/>
              <p:nvPr/>
            </p:nvSpPr>
            <p:spPr>
              <a:xfrm>
                <a:off x="363454" y="251012"/>
                <a:ext cx="3581016" cy="539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957430" y="2384612"/>
                <a:ext cx="3034170" cy="8875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72000" y="1309614"/>
                <a:ext cx="2707341" cy="887505"/>
              </a:xfrm>
              <a:prstGeom prst="rect">
                <a:avLst/>
              </a:prstGeom>
              <a:solidFill>
                <a:srgbClr val="FEF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572000" y="6142998"/>
                <a:ext cx="2060294" cy="539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363454" y="346166"/>
              <a:ext cx="8383149" cy="6165668"/>
            </a:xfrm>
            <a:prstGeom prst="rect">
              <a:avLst/>
            </a:prstGeom>
            <a:solidFill>
              <a:srgbClr val="FFFFFF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363454" y="346166"/>
            <a:ext cx="838314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Lexend Deca" pitchFamily="2" charset="0"/>
                <a:cs typeface="Lexend Deca" pitchFamily="2" charset="0"/>
              </a:rPr>
              <a:t>Trame de la rencontre </a:t>
            </a:r>
          </a:p>
          <a:p>
            <a:endParaRPr lang="fr-FR" sz="2800" dirty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Vos actus de la rentrée </a:t>
            </a:r>
          </a:p>
          <a:p>
            <a:pPr marL="457200" indent="-457200">
              <a:buFontTx/>
              <a:buChar char="-"/>
            </a:pPr>
            <a:endParaRPr lang="fr-FR" dirty="0" smtClean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Retours sur le guide de l’accompagnement/music-</a:t>
            </a:r>
            <a:r>
              <a:rPr lang="fr-FR" sz="2400" dirty="0" err="1" smtClean="0">
                <a:latin typeface="Lexend Deca" pitchFamily="2" charset="0"/>
                <a:cs typeface="Lexend Deca" pitchFamily="2" charset="0"/>
              </a:rPr>
              <a:t>hdf</a:t>
            </a:r>
            <a:endParaRPr lang="fr-FR" sz="2400" dirty="0" smtClean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endParaRPr lang="fr-FR" sz="2400" dirty="0" smtClean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A venir au sein du pôle </a:t>
            </a:r>
          </a:p>
          <a:p>
            <a:pPr marL="457200" indent="-457200">
              <a:buFontTx/>
              <a:buChar char="-"/>
            </a:pPr>
            <a:endParaRPr lang="fr-FR" dirty="0" smtClean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Echanges thématiques </a:t>
            </a:r>
          </a:p>
          <a:p>
            <a:pPr marL="457200" indent="-457200">
              <a:buFontTx/>
              <a:buChar char="-"/>
            </a:pPr>
            <a:endParaRPr lang="fr-FR" sz="2400" dirty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Sortie de résidence YMNK : 16h45</a:t>
            </a:r>
          </a:p>
        </p:txBody>
      </p:sp>
    </p:spTree>
    <p:extLst>
      <p:ext uri="{BB962C8B-B14F-4D97-AF65-F5344CB8AC3E}">
        <p14:creationId xmlns:p14="http://schemas.microsoft.com/office/powerpoint/2010/main" val="5891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3" name="Groupe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4" name="Image 3"/>
              <p:cNvPicPr>
                <a:picLocks noChangeAspect="1"/>
              </p:cNvPicPr>
              <p:nvPr/>
            </p:nvPicPr>
            <p:blipFill rotWithShape="1">
              <a:blip r:embed="rId2"/>
              <a:srcRect t="889"/>
              <a:stretch/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9" name="Rectangle 8"/>
              <p:cNvSpPr/>
              <p:nvPr/>
            </p:nvSpPr>
            <p:spPr>
              <a:xfrm>
                <a:off x="363454" y="251012"/>
                <a:ext cx="3581016" cy="539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957430" y="2384612"/>
                <a:ext cx="3034170" cy="8875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72000" y="1309614"/>
                <a:ext cx="2707341" cy="887505"/>
              </a:xfrm>
              <a:prstGeom prst="rect">
                <a:avLst/>
              </a:prstGeom>
              <a:solidFill>
                <a:srgbClr val="FEF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572000" y="6142998"/>
                <a:ext cx="2060294" cy="539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363454" y="346166"/>
              <a:ext cx="8383149" cy="6165668"/>
            </a:xfrm>
            <a:prstGeom prst="rect">
              <a:avLst/>
            </a:prstGeom>
            <a:solidFill>
              <a:srgbClr val="FFFFFF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363454" y="346166"/>
            <a:ext cx="838314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Lexend Deca" pitchFamily="2" charset="0"/>
                <a:cs typeface="Lexend Deca" pitchFamily="2" charset="0"/>
              </a:rPr>
              <a:t>Trame de la rencontre </a:t>
            </a:r>
          </a:p>
          <a:p>
            <a:endParaRPr lang="fr-FR" sz="2800" dirty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Vos actus de la rentrée : </a:t>
            </a:r>
            <a:r>
              <a:rPr lang="fr-FR" dirty="0" smtClean="0">
                <a:latin typeface="Lexend Deca" pitchFamily="2" charset="0"/>
                <a:cs typeface="Lexend Deca" pitchFamily="2" charset="0"/>
              </a:rPr>
              <a:t>des nouvelles de vos dispositifs, des artistes que vous accompagnez ou avec lesquels vous travaillez ? </a:t>
            </a:r>
            <a:r>
              <a:rPr lang="fr-FR" dirty="0">
                <a:latin typeface="Lexend Deca" pitchFamily="2" charset="0"/>
                <a:cs typeface="Lexend Deca" pitchFamily="2" charset="0"/>
              </a:rPr>
              <a:t>D</a:t>
            </a:r>
            <a:r>
              <a:rPr lang="fr-FR" dirty="0" smtClean="0">
                <a:latin typeface="Lexend Deca" pitchFamily="2" charset="0"/>
                <a:cs typeface="Lexend Deca" pitchFamily="2" charset="0"/>
              </a:rPr>
              <a:t>es nouvelles de vos scènes musicales locales</a:t>
            </a:r>
          </a:p>
          <a:p>
            <a:endParaRPr lang="fr-FR" dirty="0" smtClean="0">
              <a:latin typeface="Lexend Deca" pitchFamily="2" charset="0"/>
              <a:cs typeface="Lexend Deca" pitchFamily="2" charset="0"/>
            </a:endParaRPr>
          </a:p>
          <a:p>
            <a:pPr marL="914400" lvl="1" indent="-457200">
              <a:buFontTx/>
              <a:buChar char="-"/>
            </a:pPr>
            <a:endParaRPr lang="fr-FR" dirty="0" smtClean="0">
              <a:latin typeface="Lexend Deca" pitchFamily="2" charset="0"/>
              <a:cs typeface="Lexend De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98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-11575"/>
            <a:ext cx="9144000" cy="6858000"/>
            <a:chOff x="0" y="0"/>
            <a:chExt cx="9144000" cy="6858000"/>
          </a:xfrm>
        </p:grpSpPr>
        <p:grpSp>
          <p:nvGrpSpPr>
            <p:cNvPr id="3" name="Groupe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4" name="Image 3"/>
              <p:cNvPicPr>
                <a:picLocks noChangeAspect="1"/>
              </p:cNvPicPr>
              <p:nvPr/>
            </p:nvPicPr>
            <p:blipFill rotWithShape="1">
              <a:blip r:embed="rId2"/>
              <a:srcRect t="889"/>
              <a:stretch/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9" name="Rectangle 8"/>
              <p:cNvSpPr/>
              <p:nvPr/>
            </p:nvSpPr>
            <p:spPr>
              <a:xfrm>
                <a:off x="363454" y="251012"/>
                <a:ext cx="3581016" cy="539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957430" y="2384612"/>
                <a:ext cx="3034170" cy="8875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72000" y="1309614"/>
                <a:ext cx="2707341" cy="887505"/>
              </a:xfrm>
              <a:prstGeom prst="rect">
                <a:avLst/>
              </a:prstGeom>
              <a:solidFill>
                <a:srgbClr val="FEF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572000" y="6142998"/>
                <a:ext cx="2060294" cy="539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363454" y="346166"/>
              <a:ext cx="8383149" cy="6165668"/>
            </a:xfrm>
            <a:prstGeom prst="rect">
              <a:avLst/>
            </a:prstGeom>
            <a:solidFill>
              <a:srgbClr val="FFFFFF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363454" y="346166"/>
            <a:ext cx="83831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Lexend Deca" pitchFamily="2" charset="0"/>
                <a:cs typeface="Lexend Deca" pitchFamily="2" charset="0"/>
              </a:rPr>
              <a:t>Trame de la rencontre </a:t>
            </a:r>
          </a:p>
          <a:p>
            <a:endParaRPr lang="fr-FR" sz="2800" dirty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Vos actus de la rentrée : </a:t>
            </a:r>
            <a:r>
              <a:rPr lang="fr-FR" dirty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des nouvelles de vos dispositifs, des artistes que vous accompagnez ou avec lesquels vous travaillez ? Des nouvelles de vos scènes musicales locales</a:t>
            </a:r>
          </a:p>
          <a:p>
            <a:pPr marL="457200" indent="-457200">
              <a:buFontTx/>
              <a:buChar char="-"/>
            </a:pPr>
            <a:endParaRPr lang="fr-FR" dirty="0" smtClean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Retours sur le guide de l’accompagnement/music-</a:t>
            </a:r>
            <a:r>
              <a:rPr lang="fr-FR" sz="2400" dirty="0" err="1" smtClean="0">
                <a:latin typeface="Lexend Deca" pitchFamily="2" charset="0"/>
                <a:cs typeface="Lexend Deca" pitchFamily="2" charset="0"/>
              </a:rPr>
              <a:t>hdf</a:t>
            </a:r>
            <a:endParaRPr lang="fr-FR" sz="2400" dirty="0" smtClean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endParaRPr lang="fr-FR" sz="2400" dirty="0" smtClean="0">
              <a:latin typeface="Lexend Deca" pitchFamily="2" charset="0"/>
              <a:cs typeface="Lexend Deca" pitchFamily="2" charset="0"/>
            </a:endParaRPr>
          </a:p>
          <a:p>
            <a:pPr marL="914400" lvl="1" indent="-457200">
              <a:buFontTx/>
              <a:buChar char="-"/>
            </a:pPr>
            <a:endParaRPr lang="fr-FR" dirty="0" smtClean="0">
              <a:latin typeface="Lexend Deca" pitchFamily="2" charset="0"/>
              <a:cs typeface="Lexend De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61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3" name="Groupe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4" name="Image 3"/>
              <p:cNvPicPr>
                <a:picLocks noChangeAspect="1"/>
              </p:cNvPicPr>
              <p:nvPr/>
            </p:nvPicPr>
            <p:blipFill rotWithShape="1">
              <a:blip r:embed="rId2"/>
              <a:srcRect t="889"/>
              <a:stretch/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9" name="Rectangle 8"/>
              <p:cNvSpPr/>
              <p:nvPr/>
            </p:nvSpPr>
            <p:spPr>
              <a:xfrm>
                <a:off x="363454" y="251012"/>
                <a:ext cx="3581016" cy="539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957430" y="2384612"/>
                <a:ext cx="3034170" cy="8875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72000" y="1309614"/>
                <a:ext cx="2707341" cy="887505"/>
              </a:xfrm>
              <a:prstGeom prst="rect">
                <a:avLst/>
              </a:prstGeom>
              <a:solidFill>
                <a:srgbClr val="FEF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572000" y="6142998"/>
                <a:ext cx="2060294" cy="539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363454" y="346166"/>
              <a:ext cx="8383149" cy="6165668"/>
            </a:xfrm>
            <a:prstGeom prst="rect">
              <a:avLst/>
            </a:prstGeom>
            <a:solidFill>
              <a:srgbClr val="FFFFFF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363454" y="346166"/>
            <a:ext cx="838314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Lexend Deca" pitchFamily="2" charset="0"/>
                <a:cs typeface="Lexend Deca" pitchFamily="2" charset="0"/>
              </a:rPr>
              <a:t>Trame de la rencontre </a:t>
            </a:r>
          </a:p>
          <a:p>
            <a:endParaRPr lang="fr-FR" sz="2800" dirty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Vos actus de la rentrée : </a:t>
            </a:r>
            <a:r>
              <a:rPr lang="fr-FR" dirty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des nouvelles de vos dispositifs, des artistes que vous accompagnez ou avec lesquels vous travaillez ? Des nouvelles de vos scènes musicales locales</a:t>
            </a:r>
          </a:p>
          <a:p>
            <a:pPr marL="457200" indent="-457200">
              <a:buFontTx/>
              <a:buChar char="-"/>
            </a:pPr>
            <a:endParaRPr lang="fr-FR" dirty="0" smtClean="0">
              <a:solidFill>
                <a:schemeClr val="bg1">
                  <a:lumMod val="75000"/>
                </a:schemeClr>
              </a:solidFill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Retours sur le guide de l’accompagnement/music-</a:t>
            </a:r>
            <a:r>
              <a:rPr lang="fr-FR" sz="2400" dirty="0" err="1" smtClean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hdf</a:t>
            </a:r>
            <a:endParaRPr lang="fr-FR" sz="2400" dirty="0" smtClean="0">
              <a:solidFill>
                <a:schemeClr val="bg1">
                  <a:lumMod val="75000"/>
                </a:schemeClr>
              </a:solidFill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endParaRPr lang="fr-FR" sz="2400" dirty="0" smtClean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A venir au sein du pôle : </a:t>
            </a:r>
          </a:p>
          <a:p>
            <a:pPr marL="914400" lvl="1" indent="-457200">
              <a:buFontTx/>
              <a:buChar char="-"/>
            </a:pPr>
            <a:r>
              <a:rPr lang="fr-FR" dirty="0" err="1">
                <a:latin typeface="Lexend Deca" pitchFamily="2" charset="0"/>
                <a:cs typeface="Lexend Deca" pitchFamily="2" charset="0"/>
              </a:rPr>
              <a:t>Crossroads</a:t>
            </a:r>
            <a:r>
              <a:rPr lang="fr-FR" dirty="0">
                <a:latin typeface="Lexend Deca" pitchFamily="2" charset="0"/>
                <a:cs typeface="Lexend Deca" pitchFamily="2" charset="0"/>
              </a:rPr>
              <a:t> 2023 : jeudi 09 novembre, journée </a:t>
            </a:r>
            <a:r>
              <a:rPr lang="fr-FR" dirty="0" smtClean="0">
                <a:latin typeface="Lexend Deca" pitchFamily="2" charset="0"/>
                <a:cs typeface="Lexend Deca" pitchFamily="2" charset="0"/>
              </a:rPr>
              <a:t>artistes : band meetings et table-ronde sur l’accompagnement artistique</a:t>
            </a:r>
          </a:p>
          <a:p>
            <a:pPr marL="914400" lvl="1" indent="-457200">
              <a:buFontTx/>
              <a:buChar char="-"/>
            </a:pPr>
            <a:r>
              <a:rPr lang="fr-FR" dirty="0" smtClean="0">
                <a:latin typeface="Lexend Deca" pitchFamily="2" charset="0"/>
                <a:cs typeface="Lexend Deca" pitchFamily="2" charset="0"/>
              </a:rPr>
              <a:t>Sessions d’écoute et de suivi de la scène régionale : constitution d’un groupe </a:t>
            </a:r>
            <a:r>
              <a:rPr lang="fr-FR" smtClean="0">
                <a:latin typeface="Lexend Deca" pitchFamily="2" charset="0"/>
                <a:cs typeface="Lexend Deca" pitchFamily="2" charset="0"/>
              </a:rPr>
              <a:t>de </a:t>
            </a:r>
            <a:r>
              <a:rPr lang="fr-FR" smtClean="0">
                <a:latin typeface="Lexend Deca" pitchFamily="2" charset="0"/>
                <a:cs typeface="Lexend Deca" pitchFamily="2" charset="0"/>
              </a:rPr>
              <a:t>travail / Comité </a:t>
            </a:r>
            <a:endParaRPr lang="fr-FR" dirty="0">
              <a:latin typeface="Lexend Deca" pitchFamily="2" charset="0"/>
              <a:cs typeface="Lexend Deca" pitchFamily="2" charset="0"/>
            </a:endParaRPr>
          </a:p>
          <a:p>
            <a:pPr marL="914400" lvl="1" indent="-457200">
              <a:buFontTx/>
              <a:buChar char="-"/>
            </a:pPr>
            <a:endParaRPr lang="fr-FR" dirty="0" smtClean="0">
              <a:latin typeface="Lexend Deca" pitchFamily="2" charset="0"/>
              <a:cs typeface="Lexend De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56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3" name="Groupe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4" name="Image 3"/>
              <p:cNvPicPr>
                <a:picLocks noChangeAspect="1"/>
              </p:cNvPicPr>
              <p:nvPr/>
            </p:nvPicPr>
            <p:blipFill rotWithShape="1">
              <a:blip r:embed="rId2"/>
              <a:srcRect t="889"/>
              <a:stretch/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9" name="Rectangle 8"/>
              <p:cNvSpPr/>
              <p:nvPr/>
            </p:nvSpPr>
            <p:spPr>
              <a:xfrm>
                <a:off x="363454" y="251012"/>
                <a:ext cx="3581016" cy="539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957430" y="2384612"/>
                <a:ext cx="3034170" cy="8875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72000" y="1309614"/>
                <a:ext cx="2707341" cy="887505"/>
              </a:xfrm>
              <a:prstGeom prst="rect">
                <a:avLst/>
              </a:prstGeom>
              <a:solidFill>
                <a:srgbClr val="FEF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572000" y="6142998"/>
                <a:ext cx="2060294" cy="539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363454" y="346166"/>
              <a:ext cx="8383149" cy="6165668"/>
            </a:xfrm>
            <a:prstGeom prst="rect">
              <a:avLst/>
            </a:prstGeom>
            <a:solidFill>
              <a:srgbClr val="FFFFFF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363454" y="346166"/>
            <a:ext cx="838314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Lexend Deca" pitchFamily="2" charset="0"/>
                <a:cs typeface="Lexend Deca" pitchFamily="2" charset="0"/>
              </a:rPr>
              <a:t>Trame de la rencontre </a:t>
            </a:r>
          </a:p>
          <a:p>
            <a:endParaRPr lang="fr-FR" sz="2800" dirty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Vos actus de la rentrée : </a:t>
            </a:r>
            <a:r>
              <a:rPr lang="fr-FR" dirty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des nouvelles de vos dispositifs, des artistes que vous accompagnez ou avec lesquels vous travaillez ? Des nouvelles de vos scènes musicales locales</a:t>
            </a:r>
          </a:p>
          <a:p>
            <a:pPr marL="457200" indent="-457200">
              <a:buFontTx/>
              <a:buChar char="-"/>
            </a:pPr>
            <a:endParaRPr lang="fr-FR" dirty="0" smtClean="0">
              <a:solidFill>
                <a:schemeClr val="bg1">
                  <a:lumMod val="75000"/>
                </a:schemeClr>
              </a:solidFill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Retours sur le guide de l’accompagnement/music-</a:t>
            </a:r>
            <a:r>
              <a:rPr lang="fr-FR" sz="2400" dirty="0" err="1" smtClean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hdf</a:t>
            </a:r>
            <a:endParaRPr lang="fr-FR" sz="2400" dirty="0" smtClean="0">
              <a:solidFill>
                <a:schemeClr val="bg1">
                  <a:lumMod val="75000"/>
                </a:schemeClr>
              </a:solidFill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endParaRPr lang="fr-FR" sz="2400" dirty="0" smtClean="0">
              <a:solidFill>
                <a:schemeClr val="bg1">
                  <a:lumMod val="75000"/>
                </a:schemeClr>
              </a:solidFill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A venir au sein du pôle : </a:t>
            </a:r>
          </a:p>
          <a:p>
            <a:pPr marL="914400" lvl="1" indent="-457200">
              <a:buFontTx/>
              <a:buChar char="-"/>
            </a:pPr>
            <a:r>
              <a:rPr lang="fr-FR" dirty="0" err="1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Crossroads</a:t>
            </a:r>
            <a:r>
              <a:rPr lang="fr-FR" dirty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 2023 : jeudi 09 novembre, journée artistes : band meetings et table-ronde sur l’accompagnement artistique</a:t>
            </a:r>
          </a:p>
          <a:p>
            <a:pPr marL="914400" lvl="1" indent="-457200">
              <a:buFontTx/>
              <a:buChar char="-"/>
            </a:pPr>
            <a:r>
              <a:rPr lang="fr-FR" dirty="0">
                <a:solidFill>
                  <a:schemeClr val="bg1">
                    <a:lumMod val="75000"/>
                  </a:schemeClr>
                </a:solidFill>
                <a:latin typeface="Lexend Deca" pitchFamily="2" charset="0"/>
                <a:cs typeface="Lexend Deca" pitchFamily="2" charset="0"/>
              </a:rPr>
              <a:t>Sessions d’écoute et de suivi de la scène régionale : constitution d’un groupe de travail</a:t>
            </a:r>
          </a:p>
          <a:p>
            <a:pPr marL="457200" indent="-457200">
              <a:buFontTx/>
              <a:buChar char="-"/>
            </a:pPr>
            <a:endParaRPr lang="fr-FR" dirty="0" smtClean="0"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Echanges thématiques </a:t>
            </a:r>
            <a:r>
              <a:rPr lang="fr-FR" sz="2400" dirty="0" smtClean="0">
                <a:latin typeface="Lexend Deca" pitchFamily="2" charset="0"/>
                <a:cs typeface="Lexend Deca" pitchFamily="2" charset="0"/>
              </a:rPr>
              <a:t>:</a:t>
            </a:r>
          </a:p>
          <a:p>
            <a:pPr marL="914400" lvl="1" indent="-457200">
              <a:buFontTx/>
              <a:buChar char="-"/>
            </a:pPr>
            <a:r>
              <a:rPr lang="fr-FR" dirty="0" smtClean="0">
                <a:latin typeface="Lexend Deca" pitchFamily="2" charset="0"/>
                <a:cs typeface="Lexend Deca" pitchFamily="2" charset="0"/>
              </a:rPr>
              <a:t>Artistes </a:t>
            </a:r>
            <a:r>
              <a:rPr lang="fr-FR" dirty="0">
                <a:latin typeface="Lexend Deca" pitchFamily="2" charset="0"/>
                <a:cs typeface="Lexend Deca" pitchFamily="2" charset="0"/>
              </a:rPr>
              <a:t>oubliés des résidences, que fait-on pour elles/eux ?</a:t>
            </a:r>
          </a:p>
          <a:p>
            <a:pPr marL="914400" lvl="1" indent="-457200">
              <a:buFontTx/>
              <a:buChar char="-"/>
            </a:pPr>
            <a:r>
              <a:rPr lang="fr-FR" dirty="0">
                <a:latin typeface="Lexend Deca" pitchFamily="2" charset="0"/>
                <a:cs typeface="Lexend Deca" pitchFamily="2" charset="0"/>
              </a:rPr>
              <a:t>Accompagner autre chose que les formations musicales pop-rock ? (rap, musiques électroniques etc</a:t>
            </a:r>
            <a:r>
              <a:rPr lang="fr-FR" dirty="0" smtClean="0">
                <a:latin typeface="Lexend Deca" pitchFamily="2" charset="0"/>
                <a:cs typeface="Lexend Deca" pitchFamily="2" charset="0"/>
              </a:rPr>
              <a:t>.)</a:t>
            </a:r>
          </a:p>
          <a:p>
            <a:pPr marL="914400" lvl="1" indent="-457200">
              <a:buFontTx/>
              <a:buChar char="-"/>
            </a:pPr>
            <a:endParaRPr lang="fr-FR" dirty="0" smtClean="0">
              <a:latin typeface="Lexend Deca" pitchFamily="2" charset="0"/>
              <a:cs typeface="Lexend De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440</TotalTime>
  <Words>298</Words>
  <Application>Microsoft Office PowerPoint</Application>
  <PresentationFormat>Affichage à l'écran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Lexend Deca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- HF</dc:creator>
  <cp:lastModifiedBy>Antoine - HF</cp:lastModifiedBy>
  <cp:revision>15</cp:revision>
  <dcterms:created xsi:type="dcterms:W3CDTF">2023-10-02T09:29:24Z</dcterms:created>
  <dcterms:modified xsi:type="dcterms:W3CDTF">2023-10-03T11:12:55Z</dcterms:modified>
</cp:coreProperties>
</file>