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71" r:id="rId3"/>
    <p:sldId id="6086" r:id="rId4"/>
    <p:sldId id="6087" r:id="rId5"/>
    <p:sldId id="6088" r:id="rId6"/>
    <p:sldId id="6089" r:id="rId7"/>
    <p:sldId id="647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693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82400" y="6350000"/>
            <a:ext cx="482600" cy="365125"/>
          </a:xfrm>
          <a:prstGeom prst="rect">
            <a:avLst/>
          </a:prstGeom>
        </p:spPr>
        <p:txBody>
          <a:bodyPr/>
          <a:lstStyle/>
          <a:p>
            <a:fld id="{5DF13109-C66A-6E4A-9D9C-24B7489B4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96828"/>
      </p:ext>
    </p:extLst>
  </p:cSld>
  <p:clrMapOvr>
    <a:masterClrMapping/>
  </p:clrMapOvr>
  <p:transition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82400" y="6350000"/>
            <a:ext cx="482600" cy="365125"/>
          </a:xfrm>
          <a:prstGeom prst="rect">
            <a:avLst/>
          </a:prstGeom>
        </p:spPr>
        <p:txBody>
          <a:bodyPr/>
          <a:lstStyle/>
          <a:p>
            <a:fld id="{5DF13109-C66A-6E4A-9D9C-24B7489B4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3487"/>
      </p:ext>
    </p:extLst>
  </p:cSld>
  <p:clrMapOvr>
    <a:masterClrMapping/>
  </p:clrMapOvr>
  <p:transition spd="med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3AEBF-323A-4B15-8EB5-05217C09A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3F00A-019D-45A7-86D5-C15468207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A4A2A-28EF-49F2-887A-6C6AA18D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F191E-BF74-43AD-8888-3635BD3F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3F46C-DFB0-4398-A605-CFDB69DA0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050-3B21-4520-BC32-F966D62FEDE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3843730"/>
      </p:ext>
    </p:extLst>
  </p:cSld>
  <p:clrMapOvr>
    <a:masterClrMapping/>
  </p:clrMapOvr>
  <p:transition spd="med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5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5ECEE1-1224-42EF-AC99-07CC2BDED9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" y="6032500"/>
            <a:ext cx="2692400" cy="635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57AE00-0817-46CF-937A-5AA44DE7852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0000" y="6032500"/>
            <a:ext cx="2311400" cy="635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82400" y="6350000"/>
            <a:ext cx="482600" cy="365125"/>
          </a:xfrm>
          <a:prstGeom prst="rect">
            <a:avLst/>
          </a:prstGeom>
        </p:spPr>
        <p:txBody>
          <a:bodyPr/>
          <a:lstStyle/>
          <a:p>
            <a:fld id="{5DF13109-C66A-6E4A-9D9C-24B7489B4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9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ransition spd="med"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86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74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06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748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654" indent="-34265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13" indent="-2855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74" indent="-22843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40" indent="-22843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09" indent="-22843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73" indent="-228432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644" indent="-228432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13" indent="-228432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386" indent="-228432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69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40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11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81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46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14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80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955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阿爸父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Abba Father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DF5E9EF3-A6C7-421D-BD6F-81742A6F4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143000"/>
            <a:ext cx="9144000" cy="433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阿爸父  哦  阿爸父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我的心向祢呼求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懇求祢來就近我 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使我靈得安息</a:t>
            </a:r>
            <a:endParaRPr lang="en-US" altLang="zh-TW" sz="54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8"/>
              <a:ea typeface="標楷體" pitchFamily="65" charset="-128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F36360-1EB3-44B4-9FAC-3A830B167B0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2257635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98457636-C0E0-48F1-8AC4-EFB6F6C63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433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我的心渴慕見到祢的榮面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讓祢愛將我環繞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阿爸父  哦  阿爸父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在祢腳前我等候</a:t>
            </a:r>
            <a:endParaRPr lang="en-US" altLang="zh-TW" sz="54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8"/>
              <a:ea typeface="標楷體" pitchFamily="65" charset="-128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2B4CE0-6C27-47AD-98B1-0A88246905B4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9913773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758C1E2-CBC9-428F-AA64-3D2E7B4B6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9144000" cy="433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阿爸父  哦  阿爸父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我的心向祢呼求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懇求祢來潔淨我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使我靈得自由</a:t>
            </a:r>
            <a:endParaRPr lang="en-US" altLang="zh-TW" sz="54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8"/>
              <a:ea typeface="標楷體" pitchFamily="65" charset="-128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707037-398E-4C69-8C62-AB5920254506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8397442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97FC93A2-9232-4204-8449-9B59ABB38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433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我的心渴慕見到祢的榮面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讓祢愛將我環繞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阿爸父  哦  阿爸父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在祢腳前我等候</a:t>
            </a:r>
            <a:endParaRPr lang="en-US" altLang="zh-TW" sz="54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8"/>
              <a:ea typeface="標楷體" pitchFamily="65" charset="-128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A61264-7877-4965-8634-6F08D9BBD2AA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3238058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97FC93A2-9232-4204-8449-9B59ABB38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433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我的心渴慕見到祢的榮面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讓祢愛將我環繞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阿爸父  哦  阿爸父</a:t>
            </a:r>
          </a:p>
          <a:p>
            <a:pPr marL="342891" indent="-342891" algn="ctr" defTabSz="914377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8"/>
                <a:ea typeface="標楷體" pitchFamily="65" charset="-128"/>
                <a:cs typeface="Arial" charset="0"/>
              </a:rPr>
              <a:t>在祢腳前我等候</a:t>
            </a:r>
            <a:endParaRPr lang="en-US" altLang="zh-TW" sz="54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8"/>
              <a:ea typeface="標楷體" pitchFamily="65" charset="-128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A61264-7877-4965-8634-6F08D9BBD2AA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b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en-US" sz="2933" b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en-US" altLang="zh-CN" sz="2933" b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8849325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onten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標楷體</vt:lpstr>
      <vt:lpstr>黑体</vt:lpstr>
      <vt:lpstr>Arial</vt:lpstr>
      <vt:lpstr>Calibri</vt:lpstr>
      <vt:lpstr>Theme41</vt:lpstr>
      <vt:lpstr>2_Content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</dc:creator>
  <cp:lastModifiedBy>Qian</cp:lastModifiedBy>
  <cp:revision>1</cp:revision>
  <dcterms:created xsi:type="dcterms:W3CDTF">2021-06-07T18:07:54Z</dcterms:created>
  <dcterms:modified xsi:type="dcterms:W3CDTF">2021-06-07T18:08:29Z</dcterms:modified>
</cp:coreProperties>
</file>