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3"/>
  </p:notesMasterIdLst>
  <p:sldIdLst>
    <p:sldId id="264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29FFC-F16C-40BB-BE80-DA2A264AA08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B5C7A-7D60-463E-A58A-43F3CECE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5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75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29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55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152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188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850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374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38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12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F80B2DEC-28B2-4523-A999-69163C29EF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6318BCE6-716B-454D-8290-BEA3F11344A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39216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1A29D38A-E281-44DA-BFA7-FED21C3793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FC44B888-C628-4734-AC8D-D62D93F5AB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1901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242106DB-926F-45B5-BE48-6BBBC6CE8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6BF439C1-5718-48C3-8BB6-96117FF4BA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042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2D21E5FA-2614-4947-871F-19F42DA3F7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08099614-9261-457D-A2CB-1F74E76872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63441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4C34D7A2-BDD2-4DE9-A1E4-697AB2A5CA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D982A3B0-A752-4A57-A686-B5DD45BDAB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9721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AA0D825F-E8D8-475A-9EE7-A73BB259D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320FCA87-42A8-468B-9930-5A1431579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437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C4F107BF-7727-4B83-957C-24FAC9B7B3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506F9E74-5120-42F5-9DD1-E4767C389A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6871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43CBA8B8-A48F-4D1D-A062-6FA3CEF98E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99CA96E7-D454-4CA3-B51A-DE1CF3583A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397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C80AA26E-5113-4D68-B117-37FA76F563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D4769EC8-E6BC-4477-9E4B-CE1A41D1EA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2182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E226ACA7-5CED-4852-B778-AF25E03ADD0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511EFAA5-94FC-4723-81AC-0907F2D6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4515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59AD520A-BB43-485E-860B-08A13F9E4C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C974F9B5-0B87-46AB-9123-28DCB0AD15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86328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58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fld id="{9B1C2E39-0323-43B9-9911-5DB9B5B2E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5/19/2021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fld id="{82596CA3-4BB5-498C-AC58-185782216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5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你的恩典够我用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 Your Grace Is Enough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475203"/>
            <a:ext cx="9144000" cy="535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我要唱着祢的爱　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永恒无尽头的爱　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永不离弃 一生常相伴</a:t>
            </a:r>
            <a:endParaRPr lang="en-US" altLang="zh-CN" sz="58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永不离弃 一生常相伴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9/9</a:t>
            </a:r>
          </a:p>
        </p:txBody>
      </p:sp>
    </p:spTree>
    <p:extLst>
      <p:ext uri="{BB962C8B-B14F-4D97-AF65-F5344CB8AC3E}">
        <p14:creationId xmlns:p14="http://schemas.microsoft.com/office/powerpoint/2010/main" val="181932614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7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物换星移几十载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唯有祢爱不更改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每个季节恩典脂油满满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1/9</a:t>
            </a:r>
          </a:p>
        </p:txBody>
      </p:sp>
    </p:spTree>
    <p:extLst>
      <p:ext uri="{BB962C8B-B14F-4D97-AF65-F5344CB8AC3E}">
        <p14:creationId xmlns:p14="http://schemas.microsoft.com/office/powerpoint/2010/main" val="26436917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6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虽然经过水和火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靠着主我就刚强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每时每刻祢与我同在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2/9</a:t>
            </a:r>
          </a:p>
        </p:txBody>
      </p:sp>
    </p:spTree>
    <p:extLst>
      <p:ext uri="{BB962C8B-B14F-4D97-AF65-F5344CB8AC3E}">
        <p14:creationId xmlns:p14="http://schemas.microsoft.com/office/powerpoint/2010/main" val="36484047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7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物换星移几十载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唯有祢爱不更改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每个季节恩典脂油满满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3/9</a:t>
            </a:r>
          </a:p>
        </p:txBody>
      </p:sp>
    </p:spTree>
    <p:extLst>
      <p:ext uri="{BB962C8B-B14F-4D97-AF65-F5344CB8AC3E}">
        <p14:creationId xmlns:p14="http://schemas.microsoft.com/office/powerpoint/2010/main" val="263903922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6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虽然经过水和火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靠着主我就刚强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每时每刻祢与我同在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27401428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6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祢的恩典够我用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能力覆庇我软弱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靠着耶稣得胜又得胜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404716293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7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我要唱着祢的爱　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永恒无尽头的爱　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永不离弃 一生常相伴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6/9</a:t>
            </a:r>
          </a:p>
        </p:txBody>
      </p:sp>
    </p:spTree>
    <p:extLst>
      <p:ext uri="{BB962C8B-B14F-4D97-AF65-F5344CB8AC3E}">
        <p14:creationId xmlns:p14="http://schemas.microsoft.com/office/powerpoint/2010/main" val="34773631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6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祢的恩典够我用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能力覆庇我软弱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靠着耶稣得胜又得胜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7/9</a:t>
            </a:r>
          </a:p>
        </p:txBody>
      </p:sp>
    </p:spTree>
    <p:extLst>
      <p:ext uri="{BB962C8B-B14F-4D97-AF65-F5344CB8AC3E}">
        <p14:creationId xmlns:p14="http://schemas.microsoft.com/office/powerpoint/2010/main" val="427684733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52377"/>
            <a:ext cx="9144000" cy="39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我要唱着祢的爱　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永恒无尽头的爱　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8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永不离弃 一生常相伴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8/9</a:t>
            </a:r>
          </a:p>
        </p:txBody>
      </p:sp>
    </p:spTree>
    <p:extLst>
      <p:ext uri="{BB962C8B-B14F-4D97-AF65-F5344CB8AC3E}">
        <p14:creationId xmlns:p14="http://schemas.microsoft.com/office/powerpoint/2010/main" val="182915434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47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微软雅黑</vt:lpstr>
      <vt:lpstr>黑体</vt:lpstr>
      <vt:lpstr>Arial</vt:lpstr>
      <vt:lpstr>Calibri</vt:lpstr>
      <vt:lpstr>Theme52</vt:lpstr>
      <vt:lpstr>2_Office Theme</vt:lpstr>
      <vt:lpstr>文档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2</cp:revision>
  <dcterms:created xsi:type="dcterms:W3CDTF">2021-05-13T02:26:19Z</dcterms:created>
  <dcterms:modified xsi:type="dcterms:W3CDTF">2021-05-20T03:20:51Z</dcterms:modified>
</cp:coreProperties>
</file>