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3"/>
  </p:sldMasterIdLst>
  <p:notesMasterIdLst>
    <p:notesMasterId r:id="rId6"/>
  </p:notesMasterIdLst>
  <p:sldIdLst>
    <p:sldId id="279" r:id="rId4"/>
    <p:sldId id="6049" r:id="rId5"/>
    <p:sldId id="6050" r:id="rId7"/>
    <p:sldId id="6051" r:id="rId8"/>
    <p:sldId id="6052" r:id="rId9"/>
    <p:sldId id="6053" r:id="rId10"/>
    <p:sldId id="6054" r:id="rId11"/>
    <p:sldId id="60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1" autoAdjust="0"/>
    <p:restoredTop sz="94660"/>
  </p:normalViewPr>
  <p:slideViewPr>
    <p:cSldViewPr snapToGrid="0">
      <p:cViewPr varScale="1">
        <p:scale>
          <a:sx n="91" d="100"/>
          <a:sy n="91"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93D478-B069-4D64-987A-309C75BFDB78}"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31810D-9616-41D3-B4D1-9087DEA03CED}"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ln>
        </p:spPr>
      </p:sp>
      <p:sp>
        <p:nvSpPr>
          <p:cNvPr id="101379" name="Notes Placeholder 2"/>
          <p:cNvSpPr>
            <a:spLocks noGrp="1"/>
          </p:cNvSpPr>
          <p:nvPr>
            <p:ph type="body" idx="1"/>
          </p:nvPr>
        </p:nvSpPr>
        <p:spPr bwMode="auto">
          <a:noFill/>
        </p:spPr>
        <p:txBody>
          <a:bodyPr wrap="square" numCol="1" anchor="t" anchorCtr="0" compatLnSpc="1"/>
          <a:lstStyle/>
          <a:p>
            <a:pPr>
              <a:spcBef>
                <a:spcPct val="0"/>
              </a:spcBef>
            </a:pPr>
            <a:endParaRPr lang="zh-CN" altLang="zh-CN"/>
          </a:p>
        </p:txBody>
      </p:sp>
      <p:sp>
        <p:nvSpPr>
          <p:cNvPr id="101380" name="Slide Number Placeholder 3"/>
          <p:cNvSpPr>
            <a:spLocks noGrp="1"/>
          </p:cNvSpPr>
          <p:nvPr>
            <p:ph type="sldNum" sz="quarter" idx="5"/>
          </p:nvPr>
        </p:nvSpPr>
        <p:spPr bwMode="auto">
          <a:noFill/>
          <a:ln>
            <a:miter lim="800000"/>
          </a:ln>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FD624FB-1D85-4AE7-9958-FCEC7017BBDF}" type="slidenum">
              <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rPr>
            </a:fld>
            <a:endParaRPr kumimoji="0" lang="en-US" altLang="zh-CN" sz="1200" b="0" i="0" u="none" strike="noStrike" kern="1200" cap="none" spc="0" normalizeH="0" baseline="0" noProof="0">
              <a:ln>
                <a:noFill/>
              </a:ln>
              <a:solidFill>
                <a:prstClr val="black"/>
              </a:solidFill>
              <a:effectLst/>
              <a:uLnTx/>
              <a:uFillTx/>
              <a:latin typeface="Calibri"/>
              <a:ea typeface="SimSun"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3"/>
          <p:cNvSpPr>
            <a:spLocks noGrp="1"/>
          </p:cNvSpPr>
          <p:nvPr>
            <p:ph type="dt" sz="half" idx="10"/>
          </p:nvPr>
        </p:nvSpPr>
        <p:spPr/>
        <p:txBody>
          <a:bodyPr/>
          <a:lstStyle>
            <a:lvl1pPr>
              <a:defRPr/>
            </a:lvl1pPr>
          </a:lstStyle>
          <a:p>
            <a:pPr>
              <a:defRPr/>
            </a:pPr>
            <a:fld id="{560BF061-6A5D-4273-A2F2-79144F369D52}"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35785E9-6BCF-46BF-A669-2E4B47A3093E}"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pPr>
              <a:defRPr/>
            </a:pPr>
            <a:fld id="{481BB932-BB5B-4311-9477-F5F4C140DB44}"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C62BE12-F50D-4992-B2BC-600BE8BFB8EB}"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pPr>
              <a:defRPr/>
            </a:pPr>
            <a:fld id="{819C037B-2096-4869-8B91-490CC5865121}"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519EC62-7474-42AE-A7D8-CF4D7804A10F}"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5EA3DEE-4896-43F4-8F11-6EB6F1BBAA1B}" type="datetimeFigureOut">
              <a:rPr lang="en-US">
                <a:solidFill>
                  <a:prstClr val="black">
                    <a:tint val="75000"/>
                  </a:prstClr>
                </a:solidFill>
              </a:rPr>
            </a:fld>
            <a:endParaRPr lang="en-US">
              <a:solidFill>
                <a:prstClr val="black">
                  <a:tint val="75000"/>
                </a:prstClr>
              </a:solidFill>
            </a:endParaRPr>
          </a:p>
        </p:txBody>
      </p:sp>
      <p:sp>
        <p:nvSpPr>
          <p:cNvPr id="7"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8" name="Slide Number Placeholder 5"/>
          <p:cNvSpPr>
            <a:spLocks noGrp="1"/>
          </p:cNvSpPr>
          <p:nvPr>
            <p:ph type="sldNum" sz="quarter" idx="12"/>
          </p:nvPr>
        </p:nvSpPr>
        <p:spPr/>
        <p:txBody>
          <a:bodyPr/>
          <a:lstStyle>
            <a:lvl1pPr>
              <a:defRPr/>
            </a:lvl1pPr>
          </a:lstStyle>
          <a:p>
            <a:pPr>
              <a:defRPr/>
            </a:pPr>
            <a:fld id="{2FF93D42-2FE2-45AD-BBEE-9A41BC47881A}" type="slidenum">
              <a:rPr lang="en-US">
                <a:solidFill>
                  <a:prstClr val="black">
                    <a:tint val="75000"/>
                  </a:prstClr>
                </a:solidFill>
              </a:rPr>
            </a:fld>
            <a:endParaRPr lang="en-US">
              <a:solidFill>
                <a:prstClr val="black">
                  <a:tint val="75000"/>
                </a:prstClr>
              </a:solidFill>
            </a:endParaRPr>
          </a:p>
        </p:txBody>
      </p:sp>
      <p:pic>
        <p:nvPicPr>
          <p:cNvPr id="9" name="Picture 5" descr="bbc logo.png"/>
          <p:cNvPicPr>
            <a:picLocks noChangeAspect="1"/>
          </p:cNvPicPr>
          <p:nvPr userDrawn="1"/>
        </p:nvPicPr>
        <p:blipFill>
          <a:blip r:embed="rId2" cstate="print"/>
          <a:stretch>
            <a:fillRect/>
          </a:stretch>
        </p:blipFill>
        <p:spPr>
          <a:xfrm>
            <a:off x="425176" y="6019802"/>
            <a:ext cx="3537224" cy="600871"/>
          </a:xfrm>
          <a:prstGeom prst="rect">
            <a:avLst/>
          </a:prstGeom>
        </p:spPr>
      </p:pic>
      <p:pic>
        <p:nvPicPr>
          <p:cNvPr id="10" name="Picture 3" descr="C:\Users\Qian\Desktop\中文事工 拷贝.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839200" y="6071076"/>
            <a:ext cx="3048000" cy="6257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lvl1pPr>
              <a:defRPr/>
            </a:lvl1pPr>
          </a:lstStyle>
          <a:p>
            <a:pPr>
              <a:defRPr/>
            </a:pPr>
            <a:fld id="{022E8CF1-594D-4E3C-A9ED-8613FD8382D2}"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5E24B2E-6804-43A9-A456-BDADCEB4EFAA}"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lvl1pPr>
              <a:defRPr/>
            </a:lvl1pPr>
          </a:lstStyle>
          <a:p>
            <a:pPr>
              <a:defRPr/>
            </a:pPr>
            <a:fld id="{0551B91E-EB49-4F46-A33B-0FEFBDFC9877}"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E1E78BC-28D2-49A4-8ED1-D9B5E765FF8F}"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3"/>
          <p:cNvSpPr>
            <a:spLocks noGrp="1"/>
          </p:cNvSpPr>
          <p:nvPr>
            <p:ph type="dt" sz="half" idx="10"/>
          </p:nvPr>
        </p:nvSpPr>
        <p:spPr/>
        <p:txBody>
          <a:bodyPr/>
          <a:lstStyle>
            <a:lvl1pPr>
              <a:defRPr/>
            </a:lvl1pPr>
          </a:lstStyle>
          <a:p>
            <a:pPr>
              <a:defRPr/>
            </a:pPr>
            <a:fld id="{4EED39FB-9848-44B3-AB45-F191AEEEF786}"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33C68A2-D1B0-405B-84DA-61D62ECF985B}"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3"/>
          <p:cNvSpPr>
            <a:spLocks noGrp="1"/>
          </p:cNvSpPr>
          <p:nvPr>
            <p:ph type="dt" sz="half" idx="10"/>
          </p:nvPr>
        </p:nvSpPr>
        <p:spPr/>
        <p:txBody>
          <a:bodyPr/>
          <a:lstStyle>
            <a:lvl1pPr>
              <a:defRPr/>
            </a:lvl1pPr>
          </a:lstStyle>
          <a:p>
            <a:pPr>
              <a:defRPr/>
            </a:pPr>
            <a:fld id="{EB269E50-588A-4841-A494-FF009ED9D7E2}" type="datetimeFigureOut">
              <a:rPr lang="en-US">
                <a:solidFill>
                  <a:prstClr val="black">
                    <a:tint val="75000"/>
                  </a:prstClr>
                </a:solidFill>
              </a:rPr>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74F7E469-687E-4D1B-A2B6-BAC1F424A05C}"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CA0AEE-33D6-4FCC-AAF8-0009CE92E8F1}" type="datetimeFigureOut">
              <a:rPr lang="en-US">
                <a:solidFill>
                  <a:prstClr val="black">
                    <a:tint val="75000"/>
                  </a:prstClr>
                </a:solidFill>
              </a:rPr>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0D5A5AF6-E031-437D-A7A5-B5D521093A0B}"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E543BB-B500-44E3-9E13-6C78B0DB1096}" type="datetimeFigureOut">
              <a:rPr lang="en-US">
                <a:solidFill>
                  <a:prstClr val="black">
                    <a:tint val="75000"/>
                  </a:prstClr>
                </a:solidFill>
              </a:rPr>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9309ECC-77FA-47AE-86F2-7E56E3BFF42D}"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3"/>
          <p:cNvSpPr>
            <a:spLocks noGrp="1"/>
          </p:cNvSpPr>
          <p:nvPr>
            <p:ph type="dt" sz="half" idx="10"/>
          </p:nvPr>
        </p:nvSpPr>
        <p:spPr/>
        <p:txBody>
          <a:bodyPr/>
          <a:lstStyle>
            <a:lvl1pPr>
              <a:defRPr/>
            </a:lvl1pPr>
          </a:lstStyle>
          <a:p>
            <a:pPr>
              <a:defRPr/>
            </a:pPr>
            <a:fld id="{6D348C38-D9A1-437B-B02C-644AB95A467E}" type="datetimeFigureOut">
              <a:rPr lang="en-US">
                <a:solidFill>
                  <a:prstClr val="black">
                    <a:tint val="75000"/>
                  </a:prstClr>
                </a:solidFill>
              </a:rPr>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DDEE953-FBC0-4731-81CE-2FAC06E9A6E3}" type="slidenum">
              <a:rPr lang="en-US">
                <a:solidFill>
                  <a:prstClr val="black">
                    <a:tint val="75000"/>
                  </a:prstClr>
                </a:solidFill>
              </a:rPr>
            </a:fld>
            <a:endParaRPr lang="en-US">
              <a:solidFill>
                <a:prstClr val="black">
                  <a:tint val="75000"/>
                </a:prstClr>
              </a:solidFill>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image" Target="../media/image1.jpe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0.xml"/><Relationship Id="rId8" Type="http://schemas.openxmlformats.org/officeDocument/2006/relationships/slideLayout" Target="../slideLayouts/slideLayout9.xml"/><Relationship Id="rId7" Type="http://schemas.openxmlformats.org/officeDocument/2006/relationships/slideLayout" Target="../slideLayouts/slideLayout8.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3" Type="http://schemas.openxmlformats.org/officeDocument/2006/relationships/slideLayout" Target="../slideLayouts/slideLayout4.xml"/><Relationship Id="rId2" Type="http://schemas.openxmlformats.org/officeDocument/2006/relationships/slideLayout" Target="../slideLayouts/slideLayout3.xml"/><Relationship Id="rId13" Type="http://schemas.openxmlformats.org/officeDocument/2006/relationships/theme" Target="../theme/theme2.xml"/><Relationship Id="rId12" Type="http://schemas.openxmlformats.org/officeDocument/2006/relationships/image" Target="../media/image4.jpeg"/><Relationship Id="rId11" Type="http://schemas.openxmlformats.org/officeDocument/2006/relationships/slideLayout" Target="../slideLayouts/slideLayout12.xml"/><Relationship Id="rId10" Type="http://schemas.openxmlformats.org/officeDocument/2006/relationships/slideLayout" Target="../slideLayouts/slideLayout11.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a:defRPr sz="5865" kern="1200">
          <a:solidFill>
            <a:schemeClr val="lt1"/>
          </a:solidFill>
        </a:defRPr>
      </a:lvl1pPr>
    </p:titleStyle>
    <p:bodyStyle>
      <a:lvl1pPr indent="-433070" algn="ctr">
        <a:defRPr sz="4265" kern="1200">
          <a:solidFill>
            <a:schemeClr val="tx1"/>
          </a:solidFill>
        </a:defRPr>
      </a:lvl1pPr>
    </p:bodyStyle>
    <p:otherStyle>
      <a:defPPr algn="ctr">
        <a:defRPr kern="1200">
          <a:solidFill>
            <a:schemeClr val="tx1"/>
          </a:solidFill>
        </a:defRPr>
      </a:def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9"/>
            <a:ext cx="10972800" cy="1143000"/>
          </a:xfrm>
          <a:prstGeom prst="rect">
            <a:avLst/>
          </a:prstGeom>
          <a:noFill/>
          <a:ln w="9525">
            <a:noFill/>
            <a:miter lim="800000"/>
          </a:ln>
        </p:spPr>
        <p:txBody>
          <a:bodyPr vert="horz" wrap="square" lIns="91440" tIns="45720" rIns="91440" bIns="45720" numCol="1" anchor="ctr" anchorCtr="0" compatLnSpc="1"/>
          <a:lstStyle/>
          <a:p>
            <a:pPr lvl="0"/>
            <a:r>
              <a:rPr lang="en-US"/>
              <a:t>Click to edit Master title style</a:t>
            </a:r>
            <a:endParaRPr lang="en-US"/>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ln>
        </p:spPr>
        <p:txBody>
          <a:bodyPr vert="horz" wrap="square" lIns="91440" tIns="45720" rIns="91440" bIns="45720" numCol="1" anchor="t" anchorCtr="0" compatLnSpc="1"/>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2D4820E-4B20-447F-AABE-D8162DB08259}" type="datetimeFigureOut">
              <a:rPr lang="en-US">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3DC6232-0CE8-4A9E-BC8C-5F21E4118033}" type="slidenum">
              <a:rPr lang="en-US">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spd="med"/>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1714500" y="1476375"/>
          <a:ext cx="8382000" cy="3381375"/>
          <a:chOff x="1714500" y="1476375"/>
          <a:chExt cx="8382000" cy="3381375"/>
        </a:xfrm>
      </p:grpSpPr>
      <p:sp>
        <p:nvSpPr>
          <p:cNvPr id="2" name="TextBox 1"/>
          <p:cNvSpPr txBox="1"/>
          <p:nvPr/>
        </p:nvSpPr>
        <p:spPr>
          <a:xfrm>
            <a:off x="2286000" y="2192028"/>
            <a:ext cx="8890000" cy="2092945"/>
          </a:xfrm>
          <a:prstGeom prst="rect">
            <a:avLst/>
          </a:prstGeom>
          <a:noFill/>
        </p:spPr>
        <p:txBody>
          <a:bodyPr lIns="121920" tIns="60960" rIns="121920" bIns="60960" rtlCol="0" anchor="ctr">
            <a:spAutoFit/>
          </a:bodyPr>
          <a:lstStyle/>
          <a:p>
            <a:pPr algn="ctr" defTabSz="1219200" fontAlgn="ctr">
              <a:lnSpc>
                <a:spcPct val="120000"/>
              </a:lnSpc>
              <a:defRPr/>
            </a:pPr>
            <a:r>
              <a:rPr lang="en-US" sz="6400" b="1">
                <a:solidFill>
                  <a:srgbClr val="663300">
                    <a:alpha val="100000"/>
                  </a:srgbClr>
                </a:solidFill>
                <a:latin typeface="Calibri"/>
              </a:rPr>
              <a:t>我的心你要称颂耶和华
</a:t>
            </a:r>
            <a:r>
              <a:rPr lang="en-US" sz="4265" b="1">
                <a:solidFill>
                  <a:srgbClr val="663300">
                    <a:alpha val="100000"/>
                  </a:srgbClr>
                </a:solidFill>
                <a:latin typeface="Calibri"/>
              </a:rPr>
              <a:t>Praise the Lord, O My Soul</a:t>
            </a:r>
            <a:endParaRPr lang="en-US" sz="4265" b="1">
              <a:solidFill>
                <a:srgbClr val="663300">
                  <a:alpha val="100000"/>
                </a:srgbClr>
              </a:solidFill>
              <a:latin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1"/>
            <a:ext cx="8686800" cy="6042025"/>
          </a:xfrm>
        </p:spPr>
        <p:txBody>
          <a:bodyPr>
            <a:noAutofit/>
          </a:bodyPr>
          <a:lstStyle/>
          <a:p>
            <a:pPr>
              <a:lnSpc>
                <a:spcPct val="130000"/>
              </a:lnSpc>
            </a:pPr>
            <a:r>
              <a:rPr lang="zh-TW" altLang="en-US" sz="5400" b="1" dirty="0">
                <a:latin typeface="DFPBiaoKaiW5-HPinIn1NUU" pitchFamily="66" charset="-120"/>
                <a:ea typeface="DFPBiaoKaiW5-HPinIn1NUU" pitchFamily="66" charset="-120"/>
              </a:rPr>
              <a:t>我的心</a:t>
            </a:r>
            <a:r>
              <a:rPr lang="en-US" altLang="zh-TW" sz="5400" b="1" dirty="0">
                <a:latin typeface="DFPBiaoKaiW5-HPinIn1NUU" pitchFamily="66" charset="-120"/>
                <a:ea typeface="DFPBiaoKaiW5-HPinIn1NUU" pitchFamily="66" charset="-120"/>
              </a:rPr>
              <a:t>﹐</a:t>
            </a:r>
            <a:r>
              <a:rPr lang="zh-TW" altLang="en-US" sz="5400" b="1" dirty="0">
                <a:latin typeface="DFPBiaoKaiW5-HPinIn1NUU" pitchFamily="66" charset="-120"/>
                <a:ea typeface="DFPBiaoKaiW5-HPinIn1NUU" pitchFamily="66" charset="-120"/>
              </a:rPr>
              <a:t>你要稱頌耶和華</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不可忘記祂的恩惠</a:t>
            </a:r>
            <a:br>
              <a:rPr lang="en-US" altLang="zh-TW"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祂赦免你一切過犯罪孽</a:t>
            </a:r>
            <a:br>
              <a:rPr lang="en-US" altLang="zh-TW"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醫治你疾病復原 </a:t>
            </a:r>
            <a:br>
              <a:rPr lang="zh-TW" altLang="en-US" sz="3200" b="1" dirty="0">
                <a:latin typeface="DFPBiaoKaiW5-HPinIn1NUU" pitchFamily="66" charset="-120"/>
                <a:ea typeface="DFPBiaoKaiW5-HPinIn1NUU" pitchFamily="66" charset="-120"/>
              </a:rPr>
            </a:br>
            <a:endParaRPr lang="en-US" altLang="zh-TW" sz="3200" b="1" dirty="0">
              <a:latin typeface="Calibri" pitchFamily="34" charset="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1/7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518161"/>
            <a:ext cx="8686800" cy="6042025"/>
          </a:xfrm>
        </p:spPr>
        <p:txBody>
          <a:bodyPr>
            <a:noAutofit/>
          </a:bodyPr>
          <a:lstStyle/>
          <a:p>
            <a:pPr>
              <a:lnSpc>
                <a:spcPct val="130000"/>
              </a:lnSpc>
            </a:pPr>
            <a:r>
              <a:rPr lang="zh-TW" altLang="en-US" sz="5400" b="1" dirty="0">
                <a:latin typeface="DFPBiaoKaiW5-HPinIn1NUU" pitchFamily="66" charset="-120"/>
                <a:ea typeface="DFPBiaoKaiW5-HPinIn1NUU" pitchFamily="66" charset="-120"/>
              </a:rPr>
              <a:t>我的心</a:t>
            </a:r>
            <a:r>
              <a:rPr lang="en-US" altLang="zh-TW" sz="5400" b="1" dirty="0">
                <a:latin typeface="DFPBiaoKaiW5-HPinIn1NUU" pitchFamily="66" charset="-120"/>
                <a:ea typeface="DFPBiaoKaiW5-HPinIn1NUU" pitchFamily="66" charset="-120"/>
              </a:rPr>
              <a:t>﹐</a:t>
            </a:r>
            <a:r>
              <a:rPr lang="zh-TW" altLang="en-US" sz="5400" b="1" dirty="0">
                <a:latin typeface="DFPBiaoKaiW5-HPinIn1NUU" pitchFamily="66" charset="-120"/>
                <a:ea typeface="DFPBiaoKaiW5-HPinIn1NUU" pitchFamily="66" charset="-120"/>
              </a:rPr>
              <a:t>你要稱頌耶和華</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不可忘記祂的恩惠 </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祂以仁愛慈悲為你冠冕</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為受屈的人伸冤</a:t>
            </a:r>
            <a:br>
              <a:rPr lang="zh-TW" altLang="en-US" sz="4800" b="1" dirty="0">
                <a:latin typeface="DFPBiaoKaiW5-HPinIn1NUU" pitchFamily="66" charset="-120"/>
                <a:ea typeface="DFPBiaoKaiW5-HPinIn1NUU" pitchFamily="66" charset="-120"/>
              </a:rPr>
            </a:br>
            <a:endParaRPr lang="zh-TW" altLang="en-US" sz="4800" b="1" dirty="0">
              <a:latin typeface="DFPBiaoKaiW5-HPinIn1NUU" pitchFamily="66" charset="-12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2/7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421641"/>
            <a:ext cx="8686800" cy="6042025"/>
          </a:xfrm>
        </p:spPr>
        <p:txBody>
          <a:bodyPr>
            <a:noAutofit/>
          </a:bodyPr>
          <a:lstStyle/>
          <a:p>
            <a:pPr>
              <a:lnSpc>
                <a:spcPct val="130000"/>
              </a:lnSpc>
            </a:pPr>
            <a:r>
              <a:rPr lang="zh-TW" altLang="en-US" sz="6000" b="1" dirty="0">
                <a:latin typeface="DFPBiaoKaiW5-HPinIn1NUU" pitchFamily="66" charset="-120"/>
                <a:ea typeface="DFPBiaoKaiW5-HPinIn1NUU" pitchFamily="66" charset="-120"/>
              </a:rPr>
              <a:t>天離地有何等的高</a:t>
            </a:r>
            <a:br>
              <a:rPr lang="zh-TW" altLang="en-US" sz="6000" b="1" dirty="0">
                <a:latin typeface="DFPBiaoKaiW5-HPinIn1NUU" pitchFamily="66" charset="-120"/>
                <a:ea typeface="DFPBiaoKaiW5-HPinIn1NUU" pitchFamily="66" charset="-120"/>
              </a:rPr>
            </a:br>
            <a:r>
              <a:rPr lang="zh-TW" altLang="en-US" sz="6000" b="1" dirty="0">
                <a:latin typeface="DFPBiaoKaiW5-HPinIn1NUU" pitchFamily="66" charset="-120"/>
                <a:ea typeface="DFPBiaoKaiW5-HPinIn1NUU" pitchFamily="66" charset="-120"/>
              </a:rPr>
              <a:t>祂的慈愛也何等的深</a:t>
            </a:r>
            <a:br>
              <a:rPr lang="zh-TW" altLang="en-US" sz="6000" b="1" dirty="0">
                <a:latin typeface="DFPBiaoKaiW5-HPinIn1NUU" pitchFamily="66" charset="-120"/>
                <a:ea typeface="DFPBiaoKaiW5-HPinIn1NUU" pitchFamily="66" charset="-120"/>
              </a:rPr>
            </a:br>
            <a:r>
              <a:rPr lang="zh-TW" altLang="en-US" sz="6000" b="1" dirty="0">
                <a:latin typeface="DFPBiaoKaiW5-HPinIn1NUU" pitchFamily="66" charset="-120"/>
                <a:ea typeface="DFPBiaoKaiW5-HPinIn1NUU" pitchFamily="66" charset="-120"/>
              </a:rPr>
              <a:t>東離西有多麼的遠</a:t>
            </a:r>
            <a:br>
              <a:rPr lang="zh-TW" altLang="en-US" sz="6000" b="1" dirty="0">
                <a:latin typeface="DFPBiaoKaiW5-HPinIn1NUU" pitchFamily="66" charset="-120"/>
                <a:ea typeface="DFPBiaoKaiW5-HPinIn1NUU" pitchFamily="66" charset="-120"/>
              </a:rPr>
            </a:br>
            <a:r>
              <a:rPr lang="zh-TW" altLang="en-US" sz="6000" b="1" dirty="0">
                <a:latin typeface="DFPBiaoKaiW5-HPinIn1NUU" pitchFamily="66" charset="-120"/>
                <a:ea typeface="DFPBiaoKaiW5-HPinIn1NUU" pitchFamily="66" charset="-120"/>
              </a:rPr>
              <a:t>祂使我的過犯也離我多遠</a:t>
            </a:r>
            <a:br>
              <a:rPr lang="zh-TW" altLang="en-US" sz="3200" b="1" dirty="0">
                <a:latin typeface="DFPBiaoKaiW5-HPinIn1NUU" pitchFamily="66" charset="-120"/>
                <a:ea typeface="DFPBiaoKaiW5-HPinIn1NUU" pitchFamily="66" charset="-120"/>
              </a:rPr>
            </a:br>
            <a:br>
              <a:rPr lang="en-US" altLang="zh-TW" sz="1050" b="1" dirty="0">
                <a:latin typeface="DFPBiaoKaiW5-HPinIn1NUU" pitchFamily="66" charset="-120"/>
                <a:ea typeface="DFPBiaoKaiW5-HPinIn1NUU" pitchFamily="66" charset="-120"/>
              </a:rPr>
            </a:br>
            <a:endParaRPr lang="en-US" altLang="zh-TW" sz="3200" b="1" dirty="0">
              <a:latin typeface="Calibri" pitchFamily="34" charset="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3/7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1"/>
            <a:ext cx="8686800" cy="6042025"/>
          </a:xfrm>
        </p:spPr>
        <p:txBody>
          <a:bodyPr>
            <a:noAutofit/>
          </a:bodyPr>
          <a:lstStyle/>
          <a:p>
            <a:pPr>
              <a:lnSpc>
                <a:spcPct val="130000"/>
              </a:lnSpc>
            </a:pPr>
            <a:r>
              <a:rPr lang="zh-TW" altLang="en-US" sz="5400" b="1" dirty="0">
                <a:latin typeface="DFPBiaoKaiW5-HPinIn1NUU" pitchFamily="66" charset="-120"/>
                <a:ea typeface="DFPBiaoKaiW5-HPinIn1NUU" pitchFamily="66" charset="-120"/>
              </a:rPr>
              <a:t>耶和華有憐憫的愛</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且有豐盛無盡的恩典</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從亙古直到永遠</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耶和華祂是我的神</a:t>
            </a:r>
            <a:endParaRPr lang="zh-TW" altLang="en-US" sz="5400" b="1" dirty="0">
              <a:latin typeface="DFPBiaoKaiW5-HPinIn1NUU" pitchFamily="66" charset="-12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4/7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1"/>
            <a:ext cx="8686800" cy="6042025"/>
          </a:xfrm>
        </p:spPr>
        <p:txBody>
          <a:bodyPr>
            <a:noAutofit/>
          </a:bodyPr>
          <a:lstStyle/>
          <a:p>
            <a:pPr>
              <a:lnSpc>
                <a:spcPct val="130000"/>
              </a:lnSpc>
            </a:pPr>
            <a:r>
              <a:rPr lang="zh-TW" altLang="en-US" sz="5400" b="1" dirty="0">
                <a:latin typeface="DFPBiaoKaiW5-HPinIn1NUU" pitchFamily="66" charset="-120"/>
                <a:ea typeface="DFPBiaoKaiW5-HPinIn1NUU" pitchFamily="66" charset="-120"/>
              </a:rPr>
              <a:t>天離地有何等的高</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祂的慈愛也何等的深</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東離西有多麼的遠</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祂使我的過犯也離我多遠</a:t>
            </a:r>
            <a:endParaRPr lang="zh-TW" altLang="en-US" sz="5400" b="1" dirty="0">
              <a:latin typeface="DFPBiaoKaiW5-HPinIn1NUU" pitchFamily="66" charset="-12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5/7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1"/>
            <a:ext cx="8686800" cy="6042025"/>
          </a:xfrm>
        </p:spPr>
        <p:txBody>
          <a:bodyPr>
            <a:noAutofit/>
          </a:bodyPr>
          <a:lstStyle/>
          <a:p>
            <a:pPr>
              <a:lnSpc>
                <a:spcPct val="130000"/>
              </a:lnSpc>
            </a:pPr>
            <a:r>
              <a:rPr lang="zh-TW" altLang="en-US" sz="5400" b="1" dirty="0">
                <a:latin typeface="DFPBiaoKaiW5-HPinIn1NUU" pitchFamily="66" charset="-120"/>
                <a:ea typeface="DFPBiaoKaiW5-HPinIn1NUU" pitchFamily="66" charset="-120"/>
              </a:rPr>
              <a:t>耶和華有憐憫的愛</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且有豐盛無盡的恩典</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從亙古直到永遠</a:t>
            </a:r>
            <a:br>
              <a:rPr lang="zh-TW" altLang="en-US" sz="5400" b="1" dirty="0">
                <a:latin typeface="DFPBiaoKaiW5-HPinIn1NUU" pitchFamily="66" charset="-120"/>
                <a:ea typeface="DFPBiaoKaiW5-HPinIn1NUU" pitchFamily="66" charset="-120"/>
              </a:rPr>
            </a:br>
            <a:r>
              <a:rPr lang="zh-TW" altLang="en-US" sz="5400" b="1" dirty="0">
                <a:latin typeface="DFPBiaoKaiW5-HPinIn1NUU" pitchFamily="66" charset="-120"/>
                <a:ea typeface="DFPBiaoKaiW5-HPinIn1NUU" pitchFamily="66" charset="-120"/>
              </a:rPr>
              <a:t>耶和華祂是我的神</a:t>
            </a:r>
            <a:endParaRPr lang="zh-TW" altLang="en-US" sz="5400" b="1" dirty="0">
              <a:latin typeface="DFPBiaoKaiW5-HPinIn1NUU" pitchFamily="66" charset="-12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6/7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228601"/>
            <a:ext cx="8686800" cy="6042025"/>
          </a:xfrm>
        </p:spPr>
        <p:txBody>
          <a:bodyPr>
            <a:noAutofit/>
          </a:bodyPr>
          <a:lstStyle/>
          <a:p>
            <a:pPr>
              <a:lnSpc>
                <a:spcPct val="130000"/>
              </a:lnSpc>
            </a:pPr>
            <a:r>
              <a:rPr lang="zh-TW" altLang="en-US" sz="7200" b="1" dirty="0">
                <a:latin typeface="DFPBiaoKaiW5-HPinIn1NUU" pitchFamily="66" charset="-120"/>
                <a:ea typeface="DFPBiaoKaiW5-HPinIn1NUU" pitchFamily="66" charset="-120"/>
              </a:rPr>
              <a:t>從亙古直到永遠</a:t>
            </a:r>
            <a:br>
              <a:rPr lang="zh-TW" altLang="en-US" sz="7200" b="1" dirty="0">
                <a:latin typeface="DFPBiaoKaiW5-HPinIn1NUU" pitchFamily="66" charset="-120"/>
                <a:ea typeface="DFPBiaoKaiW5-HPinIn1NUU" pitchFamily="66" charset="-120"/>
              </a:rPr>
            </a:br>
            <a:r>
              <a:rPr lang="zh-TW" altLang="en-US" sz="7200" b="1" dirty="0">
                <a:latin typeface="DFPBiaoKaiW5-HPinIn1NUU" pitchFamily="66" charset="-120"/>
                <a:ea typeface="DFPBiaoKaiW5-HPinIn1NUU" pitchFamily="66" charset="-120"/>
              </a:rPr>
              <a:t>耶和華祂是我的神</a:t>
            </a:r>
            <a:endParaRPr lang="zh-TW" altLang="en-US" sz="7200" b="1" dirty="0">
              <a:latin typeface="DFPBiaoKaiW5-HPinIn1NUU" pitchFamily="66" charset="-120"/>
              <a:ea typeface="DFPBiaoKaiW5-HPinIn1NUU" pitchFamily="66" charset="-120"/>
              <a:cs typeface="Calibri" pitchFamily="34" charset="0"/>
            </a:endParaRPr>
          </a:p>
        </p:txBody>
      </p:sp>
      <p:sp>
        <p:nvSpPr>
          <p:cNvPr id="3" name="TextBox 2"/>
          <p:cNvSpPr txBox="1"/>
          <p:nvPr/>
        </p:nvSpPr>
        <p:spPr>
          <a:xfrm>
            <a:off x="406401" y="365877"/>
            <a:ext cx="752129" cy="543675"/>
          </a:xfrm>
          <a:prstGeom prst="rect">
            <a:avLst/>
          </a:prstGeom>
          <a:noFill/>
        </p:spPr>
        <p:txBody>
          <a:bodyPr wrap="none" rtlCol="0">
            <a:spAutoFit/>
          </a:bodyPr>
          <a:lstStyle/>
          <a:p>
            <a:pPr defTabSz="1219200">
              <a:defRPr/>
            </a:pPr>
            <a:r>
              <a:rPr lang="en-US" sz="2935" b="1" dirty="0">
                <a:solidFill>
                  <a:prstClr val="black"/>
                </a:solidFill>
                <a:latin typeface="黑体" panose="02010609060101010101" pitchFamily="49" charset="-122"/>
                <a:ea typeface="黑体" panose="02010609060101010101" pitchFamily="49" charset="-122"/>
              </a:rPr>
              <a:t>7/7</a:t>
            </a:r>
            <a:endParaRPr lang="en-US" sz="2935" b="1" dirty="0">
              <a:solidFill>
                <a:prstClr val="black"/>
              </a:solidFill>
              <a:latin typeface="黑体" panose="02010609060101010101" pitchFamily="49" charset="-122"/>
              <a:ea typeface="黑体" panose="02010609060101010101" pitchFamily="49" charset="-122"/>
            </a:endParaRPr>
          </a:p>
        </p:txBody>
      </p:sp>
    </p:spTree>
  </p:cSld>
  <p:clrMapOvr>
    <a:masterClrMapping/>
  </p:clrMapOvr>
  <p:transition spd="med"/>
  <p:timing>
    <p:tnLst>
      <p:par>
        <p:cTn id="1" dur="indefinite" restart="never" nodeType="tmRoot"/>
      </p:par>
    </p:tnLst>
    <p:bldLst>
      <p:bldP spid="2" grpId="0"/>
    </p:bldLst>
  </p:timing>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Words>
  <Application>WPS Presentation</Application>
  <PresentationFormat>Widescreen</PresentationFormat>
  <Paragraphs>30</Paragraphs>
  <Slides>8</Slides>
  <Notes>7</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8</vt:i4>
      </vt:variant>
    </vt:vector>
  </HeadingPairs>
  <TitlesOfParts>
    <vt:vector size="27" baseType="lpstr">
      <vt:lpstr>Arial</vt:lpstr>
      <vt:lpstr>SimSun</vt:lpstr>
      <vt:lpstr>Wingdings</vt:lpstr>
      <vt:lpstr>Calibri</vt:lpstr>
      <vt:lpstr>Helvetica Neue</vt:lpstr>
      <vt:lpstr>Calibri</vt:lpstr>
      <vt:lpstr>DFPBiaoKaiW5-HPinIn1NUU</vt:lpstr>
      <vt:lpstr>苹方-简</vt:lpstr>
      <vt:lpstr>黑体</vt:lpstr>
      <vt:lpstr>SimSun</vt:lpstr>
      <vt:lpstr>SimSun</vt:lpstr>
      <vt:lpstr>宋体-简</vt:lpstr>
      <vt:lpstr>Microsoft YaHei</vt:lpstr>
      <vt:lpstr>汉仪旗黑</vt:lpstr>
      <vt:lpstr>Arial Unicode MS</vt:lpstr>
      <vt:lpstr>黑体-简</vt:lpstr>
      <vt:lpstr>等线</vt:lpstr>
      <vt:lpstr>Theme32</vt:lpstr>
      <vt:lpstr>4_Office Theme</vt:lpstr>
      <vt:lpstr>PowerPoint 演示文稿</vt:lpstr>
      <vt:lpstr>我的心﹐你要稱頌耶和華 不可忘記祂的恩惠 祂赦免你一切過犯罪孽 醫治你疾病復原  Praise the Lord, O my soul, Bless His Holy Name And forget not all His benefits Who forgives your sins and iniquities Who heals all your diseases</vt:lpstr>
      <vt:lpstr>我的心﹐你要稱頌耶和華 不可忘記祂的恩惠  祂以仁愛慈悲為你冠冕 為受屈的人伸冤 Praise the Lord, O my soul, Bless His Holy Name And forget not all His benefits Who crowns you with love and compassion With justice and righteousness</vt:lpstr>
      <vt:lpstr>天離地有何等的高 祂的慈愛也何等的深 東離西有多麼的遠 祂使我的過犯也離我多遠  For as high as heavens above And so great is His love towards us For as far as the East from the West So as far have my transgressions been removed</vt:lpstr>
      <vt:lpstr>耶和華有憐憫的愛 且有豐盛無盡的恩典 從亙古直到永遠 耶和華祂是我的神  For our Lord is mercy and love He’s abounding with freedom and grace Forever, till eternity Jehovah He is my God</vt:lpstr>
      <vt:lpstr>天離地有何等的高 祂的慈愛也何等的深 東離西有多麼的遠 祂使我的過犯也離我多遠  For as high as heavens above And so great is His love towards us For as far as the East from the West So as far have my transgressions been removed</vt:lpstr>
      <vt:lpstr>耶和華有憐憫的愛 且有豐盛無盡的恩典 從亙古直到永遠 耶和華祂是我的神  For our Lord is mercy and love He’s abounding with freedom and grace Forever, till eternity Jehovah He is my God</vt:lpstr>
      <vt:lpstr>從亙古直到永遠 耶和華祂是我的神 Forever, till eternity Jehovah He is my God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Qian</dc:creator>
  <cp:lastModifiedBy>lingxinchen</cp:lastModifiedBy>
  <cp:revision>3</cp:revision>
  <dcterms:created xsi:type="dcterms:W3CDTF">2024-10-10T21:34:58Z</dcterms:created>
  <dcterms:modified xsi:type="dcterms:W3CDTF">2024-10-10T21:34:58Z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1033-5.7.1.8092</vt:lpwstr>
  </property>
</Properties>
</file>