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sldIdLst>
    <p:sldId id="282" r:id="rId3"/>
    <p:sldId id="4853" r:id="rId4"/>
    <p:sldId id="4854" r:id="rId5"/>
    <p:sldId id="4855" r:id="rId6"/>
    <p:sldId id="4856" r:id="rId7"/>
    <p:sldId id="4857" r:id="rId8"/>
    <p:sldId id="4858" r:id="rId9"/>
    <p:sldId id="5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D83B-36C0-4F07-B4C5-FC69C8D88F5F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63CD-3089-46C8-868B-E4A92EA06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24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29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177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74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779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029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79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BE8198-0551-42B7-ACDC-6675A60F96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5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620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90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7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5ECEE1-1224-42EF-AC99-07CC2BDED9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2000" y="6032500"/>
            <a:ext cx="2692400" cy="63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57AE00-0817-46CF-937A-5AA44DE785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890000" y="6032500"/>
            <a:ext cx="23114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5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86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74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6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48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654" indent="-34265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13" indent="-2855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74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40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09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73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44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13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386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69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4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1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8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46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14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8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55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寶貴十架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Precious Cross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6858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主耶穌，我感謝你，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你的身體，為我而捨。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帶我出黑暗，進入光明國度，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使我再次能看見。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Thank You Lord, You died for me</a:t>
            </a:r>
            <a:br>
              <a:rPr lang="en-US" sz="4000" baseline="30000" dirty="0"/>
            </a:br>
            <a:r>
              <a:rPr lang="en-US" sz="4000" baseline="30000" dirty="0"/>
              <a:t>With love, You gave Your life for me</a:t>
            </a:r>
            <a:br>
              <a:rPr lang="en-US" sz="4000" baseline="30000" dirty="0"/>
            </a:br>
            <a:r>
              <a:rPr lang="en-US" sz="4000" baseline="30000" dirty="0"/>
              <a:t>Brought me from darkness into the world of light</a:t>
            </a:r>
            <a:br>
              <a:rPr lang="en-US" sz="4000" baseline="30000" dirty="0"/>
            </a:br>
            <a:r>
              <a:rPr lang="en-US" sz="4000" baseline="30000" dirty="0"/>
              <a:t>Opened my eyes to see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578E7E-3462-48F9-9823-9C8814E01CD4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7334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6858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主耶穌，我感謝你，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你的寶血，為我而流。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寶貴十架上，醫治恩典湧流，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使我完全得自由。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Praise You Lord, Your love for me.</a:t>
            </a:r>
            <a:br>
              <a:rPr lang="en-US" sz="4000" baseline="30000" dirty="0"/>
            </a:br>
            <a:r>
              <a:rPr lang="en-US" sz="4000" baseline="30000" dirty="0"/>
              <a:t>Your blood of grace flows over me.</a:t>
            </a:r>
            <a:br>
              <a:rPr lang="en-US" sz="4000" baseline="30000" dirty="0"/>
            </a:br>
            <a:r>
              <a:rPr lang="en-US" sz="4000" baseline="30000" dirty="0"/>
              <a:t>Your tender mercy pours down from Calvary.</a:t>
            </a:r>
            <a:br>
              <a:rPr lang="en-US" sz="4000" baseline="30000" dirty="0"/>
            </a:br>
            <a:r>
              <a:rPr lang="en-US" sz="4000" baseline="30000" dirty="0"/>
              <a:t>Your love has set me so free.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A6B38-91C5-4990-8CB6-4E06DA922673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7251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6096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寶貴十架的大能賜我生命，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主耶穌我俯伏敬拜你。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寶貴十架的救恩，是你所立的約，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你的愛永遠不會改變。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The precious Cross, by its </a:t>
            </a:r>
            <a:r>
              <a:rPr lang="en-US" sz="4000" baseline="30000" dirty="0" err="1"/>
              <a:t>pow'r</a:t>
            </a:r>
            <a:r>
              <a:rPr lang="en-US" sz="4000" baseline="30000" dirty="0"/>
              <a:t> I am set free.</a:t>
            </a:r>
            <a:br>
              <a:rPr lang="en-US" sz="4000" baseline="30000" dirty="0"/>
            </a:br>
            <a:r>
              <a:rPr lang="en-US" sz="4000" baseline="30000" dirty="0"/>
              <a:t>With my all, I worship at Your feet.</a:t>
            </a:r>
            <a:br>
              <a:rPr lang="en-US" sz="4000" baseline="30000" dirty="0"/>
            </a:br>
            <a:r>
              <a:rPr lang="en-US" sz="4000" baseline="30000" dirty="0"/>
              <a:t>Your saving grace, so secure in this promise of old.</a:t>
            </a:r>
            <a:br>
              <a:rPr lang="en-US" sz="4000" baseline="30000" dirty="0"/>
            </a:br>
            <a:r>
              <a:rPr lang="en-US" sz="4000" baseline="30000" dirty="0"/>
              <a:t>It's Your love unchanging for me.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325F8D-A839-409B-A56F-ADFBE76A444B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8558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457200"/>
            <a:ext cx="9144000" cy="5715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主耶穌，我感謝你，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你的身體，為我而捨。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帶我出黑暗，進入光明國度，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使我再次能看見。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Thank You Lord, You died for me</a:t>
            </a:r>
            <a:br>
              <a:rPr lang="en-US" sz="4000" baseline="30000" dirty="0"/>
            </a:br>
            <a:r>
              <a:rPr lang="en-US" sz="4000" baseline="30000" dirty="0"/>
              <a:t>With love, You gave Your life for me</a:t>
            </a:r>
            <a:br>
              <a:rPr lang="en-US" sz="4000" baseline="30000" dirty="0"/>
            </a:br>
            <a:r>
              <a:rPr lang="en-US" sz="4000" baseline="30000" dirty="0"/>
              <a:t>Brought me from darkness into the world of light</a:t>
            </a:r>
            <a:br>
              <a:rPr lang="en-US" sz="4000" baseline="30000" dirty="0"/>
            </a:br>
            <a:r>
              <a:rPr lang="en-US" sz="4000" baseline="30000" dirty="0"/>
              <a:t>Opened my eyes to see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6DB9D-8503-473D-BE8A-4D7D612120E1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8977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5334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主耶穌，我感謝你，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你的寶血，為我而流。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寶貴十架上，醫治恩典湧流，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使我完全得自由。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Praise You Lord, Your love for me.</a:t>
            </a:r>
            <a:br>
              <a:rPr lang="en-US" sz="4000" baseline="30000" dirty="0"/>
            </a:br>
            <a:r>
              <a:rPr lang="en-US" sz="4000" baseline="30000" dirty="0"/>
              <a:t>Your blood of grace flows over me.</a:t>
            </a:r>
            <a:br>
              <a:rPr lang="en-US" sz="4000" baseline="30000" dirty="0"/>
            </a:br>
            <a:r>
              <a:rPr lang="en-US" sz="4000" baseline="30000" dirty="0"/>
              <a:t>Your tender mercy pours down from Calvary.</a:t>
            </a:r>
            <a:br>
              <a:rPr lang="en-US" sz="4000" baseline="30000" dirty="0"/>
            </a:br>
            <a:r>
              <a:rPr lang="en-US" sz="4000" baseline="30000" dirty="0"/>
              <a:t>Your love has set me so free.</a:t>
            </a:r>
            <a:br>
              <a:rPr lang="zh-TW" altLang="en-US" sz="3200" b="1" dirty="0">
                <a:latin typeface="+mn-ea"/>
                <a:ea typeface="+mn-ea"/>
              </a:rPr>
            </a:b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BD4666-0586-4198-B01C-11D27BAC08F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7765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6858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寶貴十架的大能賜我生命，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主耶穌我俯伏敬拜你。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寶貴十架的救恩，是你所立的約，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你的愛永遠不會改變。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The precious Cross, by its </a:t>
            </a:r>
            <a:r>
              <a:rPr lang="en-US" sz="4000" baseline="30000" dirty="0" err="1"/>
              <a:t>pow'r</a:t>
            </a:r>
            <a:r>
              <a:rPr lang="en-US" sz="4000" baseline="30000" dirty="0"/>
              <a:t> I am set free.</a:t>
            </a:r>
            <a:br>
              <a:rPr lang="en-US" sz="4000" baseline="30000" dirty="0"/>
            </a:br>
            <a:r>
              <a:rPr lang="en-US" sz="4000" baseline="30000" dirty="0"/>
              <a:t>With my all, I worship at Your feet.</a:t>
            </a:r>
            <a:br>
              <a:rPr lang="en-US" sz="4000" baseline="30000" dirty="0"/>
            </a:br>
            <a:r>
              <a:rPr lang="en-US" sz="4000" baseline="30000" dirty="0"/>
              <a:t>Your saving grace, so secure in this promise of old.</a:t>
            </a:r>
            <a:br>
              <a:rPr lang="en-US" sz="4000" baseline="30000" dirty="0"/>
            </a:br>
            <a:r>
              <a:rPr lang="en-US" sz="4000" baseline="30000" dirty="0"/>
              <a:t>It's Your love unchanging for me.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F829-0017-46BC-95BD-0FB0E28E760C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6632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685800"/>
            <a:ext cx="9144000" cy="5257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寶貴十架的大能賜我生命，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主耶穌我俯伏敬拜你。</a:t>
            </a:r>
            <a:b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寶貴十架的救恩，是你所立的約，</a:t>
            </a: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3600" b="1" dirty="0">
                <a:latin typeface="DFPBiaoKaiW5-HPinIn1NUU" pitchFamily="66" charset="-120"/>
                <a:ea typeface="DFPBiaoKaiW5-HPinIn1NUU" pitchFamily="66" charset="-120"/>
              </a:rPr>
              <a:t>你的愛永遠不會改變。</a:t>
            </a:r>
            <a:br>
              <a:rPr lang="en-US" altLang="zh-TW" sz="1400" b="1" dirty="0"/>
            </a:br>
            <a:br>
              <a:rPr lang="en-US" altLang="zh-TW" sz="1400" b="1" dirty="0"/>
            </a:br>
            <a:r>
              <a:rPr lang="en-US" sz="4000" baseline="30000" dirty="0"/>
              <a:t>The precious Cross, by its </a:t>
            </a:r>
            <a:r>
              <a:rPr lang="en-US" sz="4000" baseline="30000" dirty="0" err="1"/>
              <a:t>pow'r</a:t>
            </a:r>
            <a:r>
              <a:rPr lang="en-US" sz="4000" baseline="30000" dirty="0"/>
              <a:t> I am set free.</a:t>
            </a:r>
            <a:br>
              <a:rPr lang="en-US" sz="4000" baseline="30000" dirty="0"/>
            </a:br>
            <a:r>
              <a:rPr lang="en-US" sz="4000" baseline="30000" dirty="0"/>
              <a:t>With my all, I worship at Your feet.</a:t>
            </a:r>
            <a:br>
              <a:rPr lang="en-US" sz="4000" baseline="30000" dirty="0"/>
            </a:br>
            <a:r>
              <a:rPr lang="en-US" sz="4000" baseline="30000" dirty="0"/>
              <a:t>Your saving grace, so secure in this promise of old.</a:t>
            </a:r>
            <a:br>
              <a:rPr lang="en-US" sz="4000" baseline="30000" dirty="0"/>
            </a:br>
            <a:r>
              <a:rPr lang="en-US" sz="4000" baseline="30000" dirty="0"/>
              <a:t>It's Your love unchanging for me.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63E776-5918-4405-85CF-588B3A22A64A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712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Widescreen</PresentationFormat>
  <Paragraphs>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DFPBiaoKaiW5-HPinIn1NUU</vt:lpstr>
      <vt:lpstr>新細明體</vt:lpstr>
      <vt:lpstr>黑体</vt:lpstr>
      <vt:lpstr>Arial</vt:lpstr>
      <vt:lpstr>Calibri</vt:lpstr>
      <vt:lpstr>Theme77</vt:lpstr>
      <vt:lpstr>Content Theme</vt:lpstr>
      <vt:lpstr>PowerPoint Presentation</vt:lpstr>
      <vt:lpstr>主耶穌，我感謝你， 你的身體，為我而捨。 帶我出黑暗，進入光明國度， 使我再次能看見。  Thank You Lord, You died for me With love, You gave Your life for me Brought me from darkness into the world of light Opened my eyes to see</vt:lpstr>
      <vt:lpstr>主耶穌，我感謝你， 你的寶血，為我而流。 寶貴十架上，醫治恩典湧流， 使我完全得自由。  Praise You Lord, Your love for me. Your blood of grace flows over me. Your tender mercy pours down from Calvary. Your love has set me so free.</vt:lpstr>
      <vt:lpstr>寶貴十架的大能賜我生命， 主耶穌我俯伏敬拜你。 寶貴十架的救恩，是你所立的約， 你的愛永遠不會改變。  The precious Cross, by its pow'r I am set free. With my all, I worship at Your feet. Your saving grace, so secure in this promise of old. It's Your love unchanging for me.</vt:lpstr>
      <vt:lpstr>主耶穌，我感謝你， 你的身體，為我而捨。 帶我出黑暗，進入光明國度， 使我再次能看見。  Thank You Lord, You died for me With love, You gave Your life for me Brought me from darkness into the world of light Opened my eyes to see</vt:lpstr>
      <vt:lpstr> 主耶穌，我感謝你， 你的寶血，為我而流。 寶貴十架上，醫治恩典湧流， 使我完全得自由。  Praise You Lord, Your love for me. Your blood of grace flows over me. Your tender mercy pours down from Calvary. Your love has set me so free. </vt:lpstr>
      <vt:lpstr>寶貴十架的大能賜我生命， 主耶穌我俯伏敬拜你。 寶貴十架的救恩，是你所立的約， 你的愛永遠不會改變。  The precious Cross, by its pow'r I am set free. With my all, I worship at Your feet. Your saving grace, so secure in this promise of old. It's Your love unchanging for me.</vt:lpstr>
      <vt:lpstr>寶貴十架的大能賜我生命， 主耶穌我俯伏敬拜你。 寶貴十架的救恩，是你所立的約， 你的愛永遠不會改變。  The precious Cross, by its pow'r I am set free. With my all, I worship at Your feet. Your saving grace, so secure in this promise of old. It's Your love unchanging for me.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1</cp:revision>
  <dcterms:created xsi:type="dcterms:W3CDTF">2021-08-18T19:07:23Z</dcterms:created>
  <dcterms:modified xsi:type="dcterms:W3CDTF">2021-08-18T19:07:42Z</dcterms:modified>
</cp:coreProperties>
</file>