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8"/>
  </p:notesMasterIdLst>
  <p:sldIdLst>
    <p:sldId id="271" r:id="rId3"/>
    <p:sldId id="6509" r:id="rId4"/>
    <p:sldId id="6510" r:id="rId5"/>
    <p:sldId id="6511" r:id="rId6"/>
    <p:sldId id="651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44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33D03-734A-4905-ADDC-9FC962A04F44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36C07C-29F8-4F4B-8D90-4169367D8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720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162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5917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3849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9059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BF061-6A5D-4273-A2F2-79144F369D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785E9-6BCF-46BF-A669-2E4B47A3093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447696"/>
      </p:ext>
    </p:extLst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BB932-BB5B-4311-9477-F5F4C140DB4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2BE12-F50D-4992-B2BC-600BE8BFB8E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59875"/>
      </p:ext>
    </p:extLst>
  </p:cSld>
  <p:clrMapOvr>
    <a:masterClrMapping/>
  </p:clrMapOvr>
  <p:transition spd="med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C037B-2096-4869-8B91-490CC58651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9EC62-7474-42AE-A7D8-CF4D7804A10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622864"/>
      </p:ext>
    </p:extLst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3DEE-4896-43F4-8F11-6EB6F1BBAA1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93D42-2FE2-45AD-BBEE-9A41BC47881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2"/>
            <a:ext cx="3537224" cy="600871"/>
          </a:xfrm>
          <a:prstGeom prst="rect">
            <a:avLst/>
          </a:prstGeom>
        </p:spPr>
      </p:pic>
      <p:pic>
        <p:nvPicPr>
          <p:cNvPr id="10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6776946"/>
      </p:ext>
    </p:extLst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E8CF1-594D-4E3C-A9ED-8613FD8382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24B2E-6804-43A9-A456-BDADCEB4EFA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808261"/>
      </p:ext>
    </p:extLst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1B91E-EB49-4F46-A33B-0FEFBDFC98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E78BC-28D2-49A4-8ED1-D9B5E765FF8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550385"/>
      </p:ext>
    </p:extLst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D39FB-9848-44B3-AB45-F191AEEEF7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C68A2-D1B0-405B-84DA-61D62ECF985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266877"/>
      </p:ext>
    </p:extLst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69E50-588A-4841-A494-FF009ED9D7E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7E469-687E-4D1B-A2B6-BAC1F424A05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052828"/>
      </p:ext>
    </p:extLst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A0AEE-33D6-4FCC-AAF8-0009CE92E8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A5AF6-E031-437D-A7A5-B5D521093A0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892629"/>
      </p:ext>
    </p:extLst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543BB-B500-44E3-9E13-6C78B0DB10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9ECC-77FA-47AE-86F2-7E56E3BFF42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614778"/>
      </p:ext>
    </p:extLst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48C38-D9A1-437B-B02C-644AB95A467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EE953-FBC0-4731-81CE-2FAC06E9A6E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084739"/>
      </p:ext>
    </p:extLst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3256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>
        <a:defRPr sz="5867" kern="1200">
          <a:solidFill>
            <a:schemeClr val="lt1"/>
          </a:solidFill>
        </a:defRPr>
      </a:lvl1pPr>
      <a:extLst/>
    </p:titleStyle>
    <p:bodyStyle>
      <a:lvl1pPr indent="-433189" algn="ctr">
        <a:defRPr sz="4267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D4820E-4B20-447F-AABE-D8162DB082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DC6232-0CE8-4A9E-BC8C-5F21E411803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24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>
    <p:wipe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028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170" fontAlgn="ctr">
              <a:lnSpc>
                <a:spcPct val="120000"/>
              </a:lnSpc>
            </a:pPr>
            <a:r>
              <a:rPr lang="en-US" sz="6400" b="1">
                <a:solidFill>
                  <a:srgbClr val="663300">
                    <a:alpha val="100000"/>
                  </a:srgbClr>
                </a:solidFill>
                <a:latin typeface="Calibri"/>
              </a:rPr>
              <a:t>十架為我榮耀
</a:t>
            </a:r>
            <a:r>
              <a:rPr lang="en-US" sz="4267" b="1">
                <a:solidFill>
                  <a:srgbClr val="663300">
                    <a:alpha val="100000"/>
                  </a:srgbClr>
                </a:solidFill>
                <a:latin typeface="Calibri"/>
              </a:rPr>
              <a:t>192, Near the Cross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0" y="1193801"/>
            <a:ext cx="8763000" cy="52800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求主使我依十架，在彼有生命水，由各各他山流下，白白赦我眾罪。</a:t>
            </a:r>
            <a:br>
              <a:rPr lang="en-US" altLang="zh-TW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十字架，十字架，永是我的榮耀！我眾罪都洗清潔，惟靠耶穌寶血！ </a:t>
            </a:r>
            <a:br>
              <a:rPr lang="zh-TW" altLang="en-US" sz="3200" dirty="0"/>
            </a:br>
            <a:br>
              <a:rPr lang="zh-TW" altLang="en-US" sz="1400" dirty="0"/>
            </a:br>
            <a:r>
              <a:rPr lang="en-US" altLang="zh-TW" sz="1800" dirty="0"/>
              <a:t> </a:t>
            </a:r>
            <a:r>
              <a:rPr lang="en-US" altLang="zh-TW" sz="2400" dirty="0"/>
              <a:t>Jesus, keep me near the cross, There a precious fountain—</a:t>
            </a:r>
            <a:br>
              <a:rPr lang="en-US" altLang="zh-TW" sz="2400" dirty="0"/>
            </a:br>
            <a:r>
              <a:rPr lang="en-US" altLang="zh-TW" sz="2400" dirty="0"/>
              <a:t>Free to all, a healing stream— Flows from </a:t>
            </a:r>
            <a:r>
              <a:rPr lang="en-US" altLang="zh-TW" sz="2400" dirty="0" err="1"/>
              <a:t>Calv’ry’s</a:t>
            </a:r>
            <a:r>
              <a:rPr lang="en-US" altLang="zh-TW" sz="2400" dirty="0"/>
              <a:t> mountain. </a:t>
            </a:r>
            <a:br>
              <a:rPr lang="en-US" altLang="zh-TW" sz="2400" dirty="0"/>
            </a:br>
            <a:r>
              <a:rPr lang="en-US" altLang="zh-TW" sz="2400" dirty="0"/>
              <a:t> In the cross, in the cross, Be my glory ever;</a:t>
            </a:r>
            <a:br>
              <a:rPr lang="en-US" altLang="zh-TW" sz="2400" dirty="0"/>
            </a:br>
            <a:r>
              <a:rPr lang="en-US" altLang="zh-TW" sz="2400" dirty="0"/>
              <a:t>Till my </a:t>
            </a:r>
            <a:r>
              <a:rPr lang="en-US" altLang="zh-TW" sz="2400" dirty="0" err="1"/>
              <a:t>raptured</a:t>
            </a:r>
            <a:r>
              <a:rPr lang="en-US" altLang="zh-TW" sz="2400" dirty="0"/>
              <a:t> soul shall find Rest beyond the river. </a:t>
            </a:r>
            <a:br>
              <a:rPr lang="en-US" altLang="zh-TW" sz="2400" dirty="0"/>
            </a:br>
            <a:endParaRPr lang="en-US" sz="3600" b="1" dirty="0">
              <a:latin typeface="+mn-ea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8F4ED3-D782-4E7A-A6FF-8543B097681C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1/4</a:t>
            </a:r>
          </a:p>
        </p:txBody>
      </p:sp>
    </p:spTree>
    <p:extLst>
      <p:ext uri="{BB962C8B-B14F-4D97-AF65-F5344CB8AC3E}">
        <p14:creationId xmlns:p14="http://schemas.microsoft.com/office/powerpoint/2010/main" val="5668139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838202"/>
            <a:ext cx="8686800" cy="55848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我與主同釘十架，和祂同葬同活，今基督居住我心，不再是我活著。 </a:t>
            </a:r>
            <a:br>
              <a:rPr lang="en-US" altLang="zh-TW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十字架，十字架，永是我的榮耀！我眾罪都洗清潔，惟靠耶穌寶血！ </a:t>
            </a:r>
            <a:br>
              <a:rPr lang="zh-TW" altLang="en-US" sz="3200" dirty="0"/>
            </a:br>
            <a:br>
              <a:rPr lang="zh-TW" altLang="en-US" sz="1400" dirty="0"/>
            </a:br>
            <a:r>
              <a:rPr lang="en-US" altLang="zh-TW" sz="1800" dirty="0"/>
              <a:t> </a:t>
            </a:r>
            <a:r>
              <a:rPr lang="en-US" altLang="zh-TW" sz="2400" dirty="0"/>
              <a:t>Near the cross, a trembling soul, Love and Mercy found me;</a:t>
            </a:r>
            <a:br>
              <a:rPr lang="en-US" altLang="zh-TW" sz="2400" dirty="0"/>
            </a:br>
            <a:r>
              <a:rPr lang="en-US" altLang="zh-TW" sz="2400" dirty="0"/>
              <a:t>There the bright and morning star Sheds its beams around me. </a:t>
            </a:r>
            <a:br>
              <a:rPr lang="en-US" altLang="zh-TW" sz="2400" dirty="0"/>
            </a:br>
            <a:r>
              <a:rPr lang="en-US" altLang="zh-TW" sz="2400" dirty="0"/>
              <a:t> In the cross, in the cross, Be my glory ever;</a:t>
            </a:r>
            <a:br>
              <a:rPr lang="en-US" altLang="zh-TW" sz="2400" dirty="0"/>
            </a:br>
            <a:r>
              <a:rPr lang="en-US" altLang="zh-TW" sz="2400" dirty="0"/>
              <a:t>Till my </a:t>
            </a:r>
            <a:r>
              <a:rPr lang="en-US" altLang="zh-TW" sz="2400" dirty="0" err="1"/>
              <a:t>raptured</a:t>
            </a:r>
            <a:r>
              <a:rPr lang="en-US" altLang="zh-TW" sz="2400" dirty="0"/>
              <a:t> soul shall find Rest beyond the river. </a:t>
            </a:r>
            <a:br>
              <a:rPr lang="en-US" altLang="zh-TW" sz="2400" dirty="0"/>
            </a:br>
            <a:endParaRPr lang="en-US" sz="3600" b="1" dirty="0">
              <a:latin typeface="+mn-ea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468D8F-8EAA-4D09-970A-90F5F2F4564C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2/4</a:t>
            </a:r>
          </a:p>
        </p:txBody>
      </p:sp>
    </p:spTree>
    <p:extLst>
      <p:ext uri="{BB962C8B-B14F-4D97-AF65-F5344CB8AC3E}">
        <p14:creationId xmlns:p14="http://schemas.microsoft.com/office/powerpoint/2010/main" val="18290305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1066802"/>
            <a:ext cx="8686800" cy="52800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我立志不傳別的，只傳耶穌基督！並祂為我釘十架，復活作救贖主。 </a:t>
            </a:r>
            <a:br>
              <a:rPr lang="en-US" altLang="zh-TW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十字架，十字架，永是我的榮耀！我眾罪都洗清潔，惟靠耶穌寶血！ </a:t>
            </a:r>
            <a:br>
              <a:rPr lang="zh-TW" altLang="en-US" sz="3200" dirty="0"/>
            </a:br>
            <a:br>
              <a:rPr lang="zh-TW" altLang="en-US" sz="1400" dirty="0"/>
            </a:br>
            <a:r>
              <a:rPr lang="en-US" altLang="zh-TW" sz="1800" dirty="0"/>
              <a:t> </a:t>
            </a:r>
            <a:r>
              <a:rPr lang="en-US" altLang="zh-TW" sz="2400" dirty="0"/>
              <a:t>Near the cross! O Lamb of God, Bring its scenes before me;</a:t>
            </a:r>
            <a:br>
              <a:rPr lang="en-US" altLang="zh-TW" sz="2400" dirty="0"/>
            </a:br>
            <a:r>
              <a:rPr lang="en-US" altLang="zh-TW" sz="2400" dirty="0"/>
              <a:t>Help me walk from day to day, With its shadows o’er me. </a:t>
            </a:r>
            <a:br>
              <a:rPr lang="en-US" altLang="zh-TW" sz="2400" dirty="0"/>
            </a:br>
            <a:r>
              <a:rPr lang="en-US" altLang="zh-TW" sz="2400" dirty="0"/>
              <a:t> In the cross, in the cross, Be my glory ever;</a:t>
            </a:r>
            <a:br>
              <a:rPr lang="en-US" altLang="zh-TW" sz="2400" dirty="0"/>
            </a:br>
            <a:r>
              <a:rPr lang="en-US" altLang="zh-TW" sz="2400" dirty="0"/>
              <a:t>Till my </a:t>
            </a:r>
            <a:r>
              <a:rPr lang="en-US" altLang="zh-TW" sz="2400" dirty="0" err="1"/>
              <a:t>raptured</a:t>
            </a:r>
            <a:r>
              <a:rPr lang="en-US" altLang="zh-TW" sz="2400" dirty="0"/>
              <a:t> soul shall find Rest beyond the river. </a:t>
            </a:r>
            <a:br>
              <a:rPr lang="en-US" altLang="zh-TW" sz="2400" dirty="0"/>
            </a:br>
            <a:endParaRPr lang="en-US" sz="3600" b="1" dirty="0">
              <a:latin typeface="+mn-ea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510D9B-242A-4BDE-9A3B-0EE910E32CA0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3/4</a:t>
            </a:r>
          </a:p>
        </p:txBody>
      </p:sp>
    </p:spTree>
    <p:extLst>
      <p:ext uri="{BB962C8B-B14F-4D97-AF65-F5344CB8AC3E}">
        <p14:creationId xmlns:p14="http://schemas.microsoft.com/office/powerpoint/2010/main" val="400461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十字架，十字架，永是我的榮耀！我眾罪都洗清潔，惟靠耶穌寶血！ </a:t>
            </a:r>
            <a:br>
              <a:rPr lang="zh-TW" altLang="en-US" sz="3200" dirty="0"/>
            </a:br>
            <a:br>
              <a:rPr lang="zh-TW" altLang="en-US" sz="1400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 In the cross, in the cross, Be my glory ever;</a:t>
            </a:r>
            <a:br>
              <a:rPr lang="en-US" altLang="zh-TW" dirty="0">
                <a:solidFill>
                  <a:schemeClr val="tx1"/>
                </a:solidFill>
              </a:rPr>
            </a:br>
            <a:r>
              <a:rPr lang="en-US" altLang="zh-TW" dirty="0">
                <a:solidFill>
                  <a:schemeClr val="tx1"/>
                </a:solidFill>
              </a:rPr>
              <a:t>Till my raptured soul shall find Rest beyond the river. </a:t>
            </a:r>
            <a:br>
              <a:rPr lang="en-US" altLang="zh-TW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8F4ED3-D782-4E7A-A6FF-8543B097681C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4/4</a:t>
            </a:r>
          </a:p>
        </p:txBody>
      </p:sp>
    </p:spTree>
    <p:extLst>
      <p:ext uri="{BB962C8B-B14F-4D97-AF65-F5344CB8AC3E}">
        <p14:creationId xmlns:p14="http://schemas.microsoft.com/office/powerpoint/2010/main" val="10240999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392</Words>
  <Application>Microsoft Office PowerPoint</Application>
  <PresentationFormat>Widescreen</PresentationFormat>
  <Paragraphs>13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DFPBiaoKaiW5-HPinIn1NUU</vt:lpstr>
      <vt:lpstr>黑体</vt:lpstr>
      <vt:lpstr>Arial</vt:lpstr>
      <vt:lpstr>Calibri</vt:lpstr>
      <vt:lpstr>Theme64</vt:lpstr>
      <vt:lpstr>2_Office Theme</vt:lpstr>
      <vt:lpstr>PowerPoint Presentation</vt:lpstr>
      <vt:lpstr>求主使我依十架，在彼有生命水，由各各他山流下，白白赦我眾罪。 十字架，十字架，永是我的榮耀！我眾罪都洗清潔，惟靠耶穌寶血！    Jesus, keep me near the cross, There a precious fountain— Free to all, a healing stream— Flows from Calv’ry’s mountain.   In the cross, in the cross, Be my glory ever; Till my raptured soul shall find Rest beyond the river.  </vt:lpstr>
      <vt:lpstr>我與主同釘十架，和祂同葬同活，今基督居住我心，不再是我活著。  十字架，十字架，永是我的榮耀！我眾罪都洗清潔，惟靠耶穌寶血！    Near the cross, a trembling soul, Love and Mercy found me; There the bright and morning star Sheds its beams around me.   In the cross, in the cross, Be my glory ever; Till my raptured soul shall find Rest beyond the river.  </vt:lpstr>
      <vt:lpstr>我立志不傳別的，只傳耶穌基督！並祂為我釘十架，復活作救贖主。  十字架，十字架，永是我的榮耀！我眾罪都洗清潔，惟靠耶穌寶血！    Near the cross! O Lamb of God, Bring its scenes before me; Help me walk from day to day, With its shadows o’er me.   In the cross, in the cross, Be my glory ever; Till my raptured soul shall find Rest beyond the river.  </vt:lpstr>
      <vt:lpstr>十字架，十字架，永是我的榮耀！我眾罪都洗清潔，惟靠耶穌寶血！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Zhang</dc:creator>
  <cp:lastModifiedBy>Steven Zhang</cp:lastModifiedBy>
  <cp:revision>1</cp:revision>
  <dcterms:created xsi:type="dcterms:W3CDTF">2022-09-19T18:00:25Z</dcterms:created>
  <dcterms:modified xsi:type="dcterms:W3CDTF">2022-09-19T18:00:44Z</dcterms:modified>
</cp:coreProperties>
</file>