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8"/>
  </p:notesMasterIdLst>
  <p:sldIdLst>
    <p:sldId id="277" r:id="rId3"/>
    <p:sldId id="6507" r:id="rId4"/>
    <p:sldId id="6508" r:id="rId5"/>
    <p:sldId id="6509" r:id="rId6"/>
    <p:sldId id="651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65495-81C8-42AB-8D99-A188338E2BC2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3F962-9BCC-4345-B663-61A5B67DD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42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4599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4029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8069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6783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4696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B2DEC-28B2-4523-A999-69163C29EFC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8BCE6-716B-454D-8290-BEA3F11344A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78851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9D38A-E281-44DA-BFA7-FED21C37936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4B888-C628-4734-AC8D-D62D93F5ABC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926458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106DB-926F-45B5-BE48-6BBBC6CE8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439C1-5718-48C3-8BB6-96117FF4BAF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12330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1E5FA-2614-4947-871F-19F42DA3F7A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99614-9261-457D-A2CB-1F74E768727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3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252646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4D7A2-BDD2-4DE9-A1E4-697AB2A5CA4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2A3B0-A752-4A57-A686-B5DD45BDAB8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87029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D825F-E8D8-475A-9EE7-A73BB259DC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FCA87-42A8-468B-9930-5A1431579DF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52441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107BF-7727-4B83-957C-24FAC9B7B39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F9E74-5120-42F5-9DD1-E4767C389AA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45015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BA8B8-A48F-4D1D-A062-6FA3CEF98E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A96E7-D454-4CA3-B51A-DE1CF3583AA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51687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AA26E-5113-4D68-B117-37FA76F563B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69EC8-E6BC-4477-9E4B-CE1A41D1EA6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25293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6ACA7-5CED-4852-B778-AF25E03ADD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EFAA5-94FC-4723-81AC-0907F2D6350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44031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D520A-BB43-485E-860B-08A13F9E4CA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F9B5-0B87-46AB-9123-28DCB0AD155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02004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4504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1C2E39-0323-43B9-9911-5DB9B5B2E0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596CA3-4BB5-498C-AC58-1857822169C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6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7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耶和華祝福滿滿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Jehovah's Blessings Abound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4198" y="482600"/>
            <a:ext cx="9343604" cy="5813427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田中的白鷺絲 無</a:t>
            </a:r>
            <a:r>
              <a:rPr lang="zh-CN" altLang="en-US" sz="4800" b="1" dirty="0">
                <a:latin typeface="DFPBiaoKaiW5-HPinIn1NUU" pitchFamily="66" charset="-120"/>
                <a:ea typeface="DFPBiaoKaiW5-HPinIn1NUU" pitchFamily="66" charset="-120"/>
              </a:rPr>
              <a:t>欠</a:t>
            </a: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缺什麼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山頂的百合花 春天現香 味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總是全能 的上帝 每日賞賜真福氣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使地上發芽結實 顯出愛疼的根據</a:t>
            </a:r>
            <a:endParaRPr lang="en-US" sz="4267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0A9DF6-A94C-4906-AE71-C7B0383FF6BD}"/>
              </a:ext>
            </a:extLst>
          </p:cNvPr>
          <p:cNvSpPr txBox="1"/>
          <p:nvPr/>
        </p:nvSpPr>
        <p:spPr>
          <a:xfrm>
            <a:off x="406402" y="279400"/>
            <a:ext cx="704039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667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1/4</a:t>
            </a:r>
          </a:p>
        </p:txBody>
      </p:sp>
    </p:spTree>
    <p:extLst>
      <p:ext uri="{BB962C8B-B14F-4D97-AF65-F5344CB8AC3E}">
        <p14:creationId xmlns:p14="http://schemas.microsoft.com/office/powerpoint/2010/main" val="6379048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4198" y="482600"/>
            <a:ext cx="9343604" cy="5813427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田中的白鷺絲 無</a:t>
            </a:r>
            <a:r>
              <a:rPr lang="zh-CN" altLang="en-US" sz="4800" b="1">
                <a:latin typeface="DFPBiaoKaiW5-HPinIn1NUU" pitchFamily="66" charset="-120"/>
                <a:ea typeface="DFPBiaoKaiW5-HPinIn1NUU" pitchFamily="66" charset="-120"/>
              </a:rPr>
              <a:t>欠</a:t>
            </a:r>
            <a:r>
              <a:rPr lang="zh-TW" altLang="en-US" sz="4800" b="1">
                <a:latin typeface="DFPBiaoKaiW5-HPinIn1NUU" pitchFamily="66" charset="-120"/>
                <a:ea typeface="DFPBiaoKaiW5-HPinIn1NUU" pitchFamily="66" charset="-120"/>
              </a:rPr>
              <a:t>缺</a:t>
            </a: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什麼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山頂的百合花 春天現香 味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總是全能 的上帝 每日賞賜真福氣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使地上發芽結實 顯出愛疼的根據</a:t>
            </a:r>
            <a:endParaRPr lang="en-US" sz="4267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0A9DF6-A94C-4906-AE71-C7B0383FF6BD}"/>
              </a:ext>
            </a:extLst>
          </p:cNvPr>
          <p:cNvSpPr txBox="1"/>
          <p:nvPr/>
        </p:nvSpPr>
        <p:spPr>
          <a:xfrm>
            <a:off x="406402" y="279400"/>
            <a:ext cx="704039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667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2/4</a:t>
            </a:r>
          </a:p>
        </p:txBody>
      </p:sp>
    </p:spTree>
    <p:extLst>
      <p:ext uri="{BB962C8B-B14F-4D97-AF65-F5344CB8AC3E}">
        <p14:creationId xmlns:p14="http://schemas.microsoft.com/office/powerpoint/2010/main" val="10451061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4198" y="381000"/>
            <a:ext cx="9343604" cy="5813427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耶和華祝福滿滿</a:t>
            </a:r>
            <a:br>
              <a:rPr lang="en-US" altLang="zh-TW" sz="4267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就像海邊土沙</a:t>
            </a:r>
            <a:br>
              <a:rPr lang="en-US" altLang="zh-TW" sz="4267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恩典慈愛直到萬世代</a:t>
            </a:r>
            <a:br>
              <a:rPr lang="en-US" altLang="zh-TW" sz="4267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我要舉手敬拜他</a:t>
            </a:r>
            <a:br>
              <a:rPr lang="en-US" altLang="zh-TW" sz="4267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用歡喜的歌聲讚美</a:t>
            </a:r>
            <a:br>
              <a:rPr lang="en-US" altLang="zh-TW" sz="4267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稱頌他名永無息</a:t>
            </a:r>
            <a:endParaRPr lang="en-US" sz="3733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0A9DF6-A94C-4906-AE71-C7B0383FF6BD}"/>
              </a:ext>
            </a:extLst>
          </p:cNvPr>
          <p:cNvSpPr txBox="1"/>
          <p:nvPr/>
        </p:nvSpPr>
        <p:spPr>
          <a:xfrm>
            <a:off x="406402" y="279400"/>
            <a:ext cx="704039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667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3/4</a:t>
            </a:r>
          </a:p>
        </p:txBody>
      </p:sp>
    </p:spTree>
    <p:extLst>
      <p:ext uri="{BB962C8B-B14F-4D97-AF65-F5344CB8AC3E}">
        <p14:creationId xmlns:p14="http://schemas.microsoft.com/office/powerpoint/2010/main" val="15408228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4198" y="381000"/>
            <a:ext cx="9343604" cy="5813427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耶和華祝福滿滿</a:t>
            </a:r>
            <a:br>
              <a:rPr lang="en-US" altLang="zh-TW" sz="4267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就像海邊土沙</a:t>
            </a:r>
            <a:br>
              <a:rPr lang="en-US" altLang="zh-TW" sz="4267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恩典慈愛直到萬世代</a:t>
            </a:r>
            <a:br>
              <a:rPr lang="en-US" altLang="zh-TW" sz="4267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我要舉手敬拜他</a:t>
            </a:r>
            <a:br>
              <a:rPr lang="en-US" altLang="zh-TW" sz="4267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用歡喜的歌聲讚美</a:t>
            </a:r>
            <a:br>
              <a:rPr lang="en-US" altLang="zh-TW" sz="4267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latin typeface="DFPBiaoKaiW5-HPinIn1NUU" pitchFamily="66" charset="-120"/>
                <a:ea typeface="DFPBiaoKaiW5-HPinIn1NUU" pitchFamily="66" charset="-120"/>
              </a:rPr>
              <a:t>稱頌他名永無息</a:t>
            </a:r>
            <a:endParaRPr lang="en-US" sz="3733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0A9DF6-A94C-4906-AE71-C7B0383FF6BD}"/>
              </a:ext>
            </a:extLst>
          </p:cNvPr>
          <p:cNvSpPr txBox="1"/>
          <p:nvPr/>
        </p:nvSpPr>
        <p:spPr>
          <a:xfrm>
            <a:off x="406402" y="279400"/>
            <a:ext cx="704039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667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4/4</a:t>
            </a:r>
          </a:p>
        </p:txBody>
      </p:sp>
    </p:spTree>
    <p:extLst>
      <p:ext uri="{BB962C8B-B14F-4D97-AF65-F5344CB8AC3E}">
        <p14:creationId xmlns:p14="http://schemas.microsoft.com/office/powerpoint/2010/main" val="8351567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153</Words>
  <Application>Microsoft Office PowerPoint</Application>
  <PresentationFormat>Widescreen</PresentationFormat>
  <Paragraphs>13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DFPBiaoKaiW5-HPinIn1NUU</vt:lpstr>
      <vt:lpstr>黑体</vt:lpstr>
      <vt:lpstr>Arial</vt:lpstr>
      <vt:lpstr>Calibri</vt:lpstr>
      <vt:lpstr>Theme31</vt:lpstr>
      <vt:lpstr>2_Office Theme</vt:lpstr>
      <vt:lpstr>PowerPoint Presentation</vt:lpstr>
      <vt:lpstr>田中的白鷺絲 無欠缺什麼 山頂的百合花 春天現香 味 總是全能 的上帝 每日賞賜真福氣 使地上發芽結實 顯出愛疼的根據</vt:lpstr>
      <vt:lpstr>田中的白鷺絲 無欠缺什麼 山頂的百合花 春天現香 味 總是全能 的上帝 每日賞賜真福氣 使地上發芽結實 顯出愛疼的根據</vt:lpstr>
      <vt:lpstr>耶和華祝福滿滿 就像海邊土沙 恩典慈愛直到萬世代 我要舉手敬拜他 用歡喜的歌聲讚美 稱頌他名永無息</vt:lpstr>
      <vt:lpstr>耶和華祝福滿滿 就像海邊土沙 恩典慈愛直到萬世代 我要舉手敬拜他 用歡喜的歌聲讚美 稱頌他名永無息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Zhang</dc:creator>
  <cp:lastModifiedBy>Steven Zhang</cp:lastModifiedBy>
  <cp:revision>3</cp:revision>
  <dcterms:created xsi:type="dcterms:W3CDTF">2021-09-14T02:49:24Z</dcterms:created>
  <dcterms:modified xsi:type="dcterms:W3CDTF">2021-09-19T03:13:41Z</dcterms:modified>
</cp:coreProperties>
</file>