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1"/>
  </p:notesMasterIdLst>
  <p:sldIdLst>
    <p:sldId id="258" r:id="rId3"/>
    <p:sldId id="6446" r:id="rId4"/>
    <p:sldId id="6447" r:id="rId5"/>
    <p:sldId id="6449" r:id="rId6"/>
    <p:sldId id="6448" r:id="rId7"/>
    <p:sldId id="6450" r:id="rId8"/>
    <p:sldId id="6451" r:id="rId9"/>
    <p:sldId id="645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8B1DF-2A8E-48BB-837F-EEA00990B5A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0FBD4-8854-4D48-8EFE-79F69A24A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3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8942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5352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4571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003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8991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864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831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32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05909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73641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84324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3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38488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21102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45911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94069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97852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6711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28332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54917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441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99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从心合一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Unity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567037"/>
            <a:ext cx="9347200" cy="5093804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當我們合一敬拜和禱告，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神就開始動工在我們當中，</a:t>
            </a:r>
            <a:b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神的意念高過我們的意念，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祂的道路遠超過我們的。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773C07-A5D3-4B67-8919-8CEE7C314D26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1/7</a:t>
            </a:r>
          </a:p>
        </p:txBody>
      </p:sp>
    </p:spTree>
    <p:extLst>
      <p:ext uri="{BB962C8B-B14F-4D97-AF65-F5344CB8AC3E}">
        <p14:creationId xmlns:p14="http://schemas.microsoft.com/office/powerpoint/2010/main" val="418310388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81001"/>
            <a:ext cx="9347200" cy="540196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從心合一，同心合意，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當我們放下自己心意，</a:t>
            </a:r>
            <a:b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為大使命獻上自己，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從心合一，同心合意，</a:t>
            </a:r>
            <a:b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讓我們先求神國和義，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不分彼此同心向前行。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773C07-A5D3-4B67-8919-8CEE7C314D26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2/7</a:t>
            </a:r>
          </a:p>
        </p:txBody>
      </p:sp>
    </p:spTree>
    <p:extLst>
      <p:ext uri="{BB962C8B-B14F-4D97-AF65-F5344CB8AC3E}">
        <p14:creationId xmlns:p14="http://schemas.microsoft.com/office/powerpoint/2010/main" val="388413593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567037"/>
            <a:ext cx="9347200" cy="5093804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當我們合一敬拜和禱告，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神就開始動工在我們當中，</a:t>
            </a:r>
            <a:b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神的意念高過我們的意念，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祂的道路遠超過我們的。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773C07-A5D3-4B67-8919-8CEE7C314D26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3/7</a:t>
            </a:r>
          </a:p>
        </p:txBody>
      </p:sp>
    </p:spTree>
    <p:extLst>
      <p:ext uri="{BB962C8B-B14F-4D97-AF65-F5344CB8AC3E}">
        <p14:creationId xmlns:p14="http://schemas.microsoft.com/office/powerpoint/2010/main" val="4570251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81001"/>
            <a:ext cx="9347200" cy="540196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從心合一，同心合意，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當我們放下自己心意，</a:t>
            </a:r>
            <a:b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為大使命獻上自己，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從心合一，同心合意，</a:t>
            </a:r>
            <a:b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讓我們先求神國和義，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不分彼此同心向前行。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773C07-A5D3-4B67-8919-8CEE7C314D26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4/7</a:t>
            </a:r>
          </a:p>
        </p:txBody>
      </p:sp>
    </p:spTree>
    <p:extLst>
      <p:ext uri="{BB962C8B-B14F-4D97-AF65-F5344CB8AC3E}">
        <p14:creationId xmlns:p14="http://schemas.microsoft.com/office/powerpoint/2010/main" val="18927998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567037"/>
            <a:ext cx="9347200" cy="5093804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向這世界為主發光，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合一尋求神國度藍圖，</a:t>
            </a:r>
            <a:b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不在乎自己，體貼神心意，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使用我們走遍世界各地。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773C07-A5D3-4B67-8919-8CEE7C314D26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5/7</a:t>
            </a:r>
          </a:p>
        </p:txBody>
      </p:sp>
    </p:spTree>
    <p:extLst>
      <p:ext uri="{BB962C8B-B14F-4D97-AF65-F5344CB8AC3E}">
        <p14:creationId xmlns:p14="http://schemas.microsoft.com/office/powerpoint/2010/main" val="141167512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81001"/>
            <a:ext cx="9347200" cy="5401964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從心合一，同心合意，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當我們放下自己心意，</a:t>
            </a:r>
            <a:b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為大使命獻上自己，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從心合一，同心合意，</a:t>
            </a:r>
            <a:b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讓我們先求神國和義，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不分彼此同心向前行。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773C07-A5D3-4B67-8919-8CEE7C314D26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6/7</a:t>
            </a:r>
          </a:p>
        </p:txBody>
      </p:sp>
    </p:spTree>
    <p:extLst>
      <p:ext uri="{BB962C8B-B14F-4D97-AF65-F5344CB8AC3E}">
        <p14:creationId xmlns:p14="http://schemas.microsoft.com/office/powerpoint/2010/main" val="183959033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567037"/>
            <a:ext cx="9347200" cy="5093804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讓我們先求神國和義，</a:t>
            </a: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不分彼此同心向前行。</a:t>
            </a:r>
            <a:b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br>
              <a:rPr lang="en-US" altLang="zh-TW" sz="4800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不分彼此同心向前行。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773C07-A5D3-4B67-8919-8CEE7C314D26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7/7</a:t>
            </a:r>
          </a:p>
        </p:txBody>
      </p:sp>
    </p:spTree>
    <p:extLst>
      <p:ext uri="{BB962C8B-B14F-4D97-AF65-F5344CB8AC3E}">
        <p14:creationId xmlns:p14="http://schemas.microsoft.com/office/powerpoint/2010/main" val="303807201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Widescreen</PresentationFormat>
  <Paragraphs>22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黑体</vt:lpstr>
      <vt:lpstr>Arial</vt:lpstr>
      <vt:lpstr>Calibri</vt:lpstr>
      <vt:lpstr>Theme83</vt:lpstr>
      <vt:lpstr>3_Office Theme</vt:lpstr>
      <vt:lpstr>PowerPoint Presentation</vt:lpstr>
      <vt:lpstr>當我們合一敬拜和禱告， 神就開始動工在我們當中， 神的意念高過我們的意念， 祂的道路遠超過我們的。</vt:lpstr>
      <vt:lpstr>從心合一，同心合意， 當我們放下自己心意， 為大使命獻上自己， 從心合一，同心合意， 讓我們先求神國和義， 不分彼此同心向前行。</vt:lpstr>
      <vt:lpstr>當我們合一敬拜和禱告， 神就開始動工在我們當中， 神的意念高過我們的意念， 祂的道路遠超過我們的。</vt:lpstr>
      <vt:lpstr>從心合一，同心合意， 當我們放下自己心意， 為大使命獻上自己， 從心合一，同心合意， 讓我們先求神國和義， 不分彼此同心向前行。</vt:lpstr>
      <vt:lpstr>向這世界為主發光， 合一尋求神國度藍圖， 不在乎自己，體貼神心意， 使用我們走遍世界各地。</vt:lpstr>
      <vt:lpstr>從心合一，同心合意， 當我們放下自己心意， 為大使命獻上自己， 從心合一，同心合意， 讓我們先求神國和義， 不分彼此同心向前行。</vt:lpstr>
      <vt:lpstr>讓我們先求神國和義， 不分彼此同心向前行。  不分彼此同心向前行。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1</cp:revision>
  <dcterms:created xsi:type="dcterms:W3CDTF">2023-02-05T16:14:40Z</dcterms:created>
  <dcterms:modified xsi:type="dcterms:W3CDTF">2023-02-05T16:14:58Z</dcterms:modified>
</cp:coreProperties>
</file>