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11"/>
  </p:notesMasterIdLst>
  <p:sldIdLst>
    <p:sldId id="262" r:id="rId3"/>
    <p:sldId id="6185" r:id="rId4"/>
    <p:sldId id="6260" r:id="rId5"/>
    <p:sldId id="6261" r:id="rId6"/>
    <p:sldId id="6327" r:id="rId7"/>
    <p:sldId id="6328" r:id="rId8"/>
    <p:sldId id="6329" r:id="rId9"/>
    <p:sldId id="633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2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B03F4-420E-4C89-BF8E-2431024ACA8A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0F9D4-8AC9-410C-8023-E0F3C46A1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02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1504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5791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5761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1297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8067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3520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CDABE0-FEFD-4A50-AF6C-74C656B9CD5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122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4039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BF061-6A5D-4273-A2F2-79144F369D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85E9-6BCF-46BF-A669-2E4B47A309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482387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BB932-BB5B-4311-9477-F5F4C140DB4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BE12-F50D-4992-B2BC-600BE8BFB8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15646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C037B-2096-4869-8B91-490CC5865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9EC62-7474-42AE-A7D8-CF4D7804A1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01383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3DEE-4896-43F4-8F11-6EB6F1BBAA1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3D42-2FE2-45AD-BBEE-9A41BC4788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2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554228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E8CF1-594D-4E3C-A9ED-8613FD8382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4B2E-6804-43A9-A456-BDADCEB4EF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35461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B91E-EB49-4F46-A33B-0FEFBDFC98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78BC-28D2-49A4-8ED1-D9B5E765FF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63129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39FB-9848-44B3-AB45-F191AEEEF7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68A2-D1B0-405B-84DA-61D62ECF98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82739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9E50-588A-4841-A494-FF009ED9D7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7E469-687E-4D1B-A2B6-BAC1F424A0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68622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0AEE-33D6-4FCC-AAF8-0009CE92E8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5AF6-E031-437D-A7A5-B5D521093A0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55925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543BB-B500-44E3-9E13-6C78B0DB10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9ECC-77FA-47AE-86F2-7E56E3BFF42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09053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8C38-D9A1-437B-B02C-644AB95A467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E953-FBC0-4731-81CE-2FAC06E9A6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37175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54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D4820E-4B20-447F-AABE-D8162DB082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DC6232-0CE8-4A9E-BC8C-5F21E411803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23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9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坐在寶座上聖潔羔羊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The Holy Lamb on the Throne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685801"/>
            <a:ext cx="9982200" cy="52800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坐在寶座上聖潔羔羊 </a:t>
            </a:r>
            <a:b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我們俯伏敬拜你 </a:t>
            </a:r>
            <a:b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昔在今在以後永在 </a:t>
            </a:r>
            <a:b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唯有你是全能真神</a:t>
            </a:r>
            <a:endParaRPr lang="en-US" altLang="zh-TW" sz="5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6D4A1F-86F9-4C39-AD74-950BE14E1683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1/7</a:t>
            </a:r>
          </a:p>
        </p:txBody>
      </p:sp>
    </p:spTree>
    <p:extLst>
      <p:ext uri="{BB962C8B-B14F-4D97-AF65-F5344CB8AC3E}">
        <p14:creationId xmlns:p14="http://schemas.microsoft.com/office/powerpoint/2010/main" val="387092134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685801"/>
            <a:ext cx="9982200" cy="52800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坐在寶座上尊貴羔羊 </a:t>
            </a:r>
            <a:b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我們俯伏敬拜你 </a:t>
            </a:r>
            <a:b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頌贊尊貴榮耀權勢 </a:t>
            </a:r>
            <a:b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都歸給你直到永遠 </a:t>
            </a:r>
            <a:endParaRPr lang="en-US" altLang="zh-TW" sz="5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71BBFC-A0EF-43BE-9E35-765FFC46FD5D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2/7</a:t>
            </a:r>
          </a:p>
        </p:txBody>
      </p:sp>
    </p:spTree>
    <p:extLst>
      <p:ext uri="{BB962C8B-B14F-4D97-AF65-F5344CB8AC3E}">
        <p14:creationId xmlns:p14="http://schemas.microsoft.com/office/powerpoint/2010/main" val="258470157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685801"/>
            <a:ext cx="9982200" cy="52800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萬王之王 萬主之主 </a:t>
            </a:r>
            <a:b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唯有你配得敬拜和尊崇 </a:t>
            </a:r>
            <a:b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萬王之王 萬主之主 </a:t>
            </a:r>
            <a:b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我們高舉你聖名直到永遠</a:t>
            </a:r>
            <a:endParaRPr lang="en-US" altLang="zh-TW" sz="5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A0C472-3D3A-4982-BAB1-1CC69C910D28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3/7</a:t>
            </a:r>
          </a:p>
        </p:txBody>
      </p:sp>
    </p:spTree>
    <p:extLst>
      <p:ext uri="{BB962C8B-B14F-4D97-AF65-F5344CB8AC3E}">
        <p14:creationId xmlns:p14="http://schemas.microsoft.com/office/powerpoint/2010/main" val="355292278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685801"/>
            <a:ext cx="9982200" cy="52800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坐在寶座上聖潔羔羊 </a:t>
            </a:r>
            <a:b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我們俯伏敬拜你 </a:t>
            </a:r>
            <a:b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昔在今在以後永在 </a:t>
            </a:r>
            <a:b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唯有你是全能真神</a:t>
            </a:r>
            <a:endParaRPr lang="en-US" altLang="zh-TW" sz="5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2A4CE7-BE9E-4F24-84CB-67EDF49A844D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4/7</a:t>
            </a:r>
          </a:p>
        </p:txBody>
      </p:sp>
    </p:spTree>
    <p:extLst>
      <p:ext uri="{BB962C8B-B14F-4D97-AF65-F5344CB8AC3E}">
        <p14:creationId xmlns:p14="http://schemas.microsoft.com/office/powerpoint/2010/main" val="55971363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685801"/>
            <a:ext cx="9982200" cy="52800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坐在寶座上尊貴羔羊 </a:t>
            </a:r>
            <a:b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我們俯伏敬拜你 </a:t>
            </a:r>
            <a:b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頌贊尊貴榮耀權勢 </a:t>
            </a:r>
            <a:b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都歸給你直到永遠 </a:t>
            </a:r>
            <a:endParaRPr lang="en-US" altLang="zh-TW" sz="5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2CDD9B-88FE-4424-A289-1912E475CF9E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5/7</a:t>
            </a:r>
          </a:p>
        </p:txBody>
      </p:sp>
    </p:spTree>
    <p:extLst>
      <p:ext uri="{BB962C8B-B14F-4D97-AF65-F5344CB8AC3E}">
        <p14:creationId xmlns:p14="http://schemas.microsoft.com/office/powerpoint/2010/main" val="52911721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685801"/>
            <a:ext cx="9982200" cy="52800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萬王之王 萬主之主 </a:t>
            </a:r>
            <a:b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唯有你配得敬拜和尊崇 </a:t>
            </a:r>
            <a:b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萬王之王 萬主之主 </a:t>
            </a:r>
            <a:b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我們高舉你聖名直到永遠</a:t>
            </a:r>
            <a:endParaRPr lang="en-US" altLang="zh-TW" sz="5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7172D2-2154-4BAB-BF9D-15CCDC57BD61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6/7</a:t>
            </a:r>
          </a:p>
        </p:txBody>
      </p:sp>
    </p:spTree>
    <p:extLst>
      <p:ext uri="{BB962C8B-B14F-4D97-AF65-F5344CB8AC3E}">
        <p14:creationId xmlns:p14="http://schemas.microsoft.com/office/powerpoint/2010/main" val="337613020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685801"/>
            <a:ext cx="9982200" cy="52800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萬王之王 萬主之主 </a:t>
            </a:r>
            <a:b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唯有你配得敬拜和尊崇 </a:t>
            </a:r>
            <a:b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萬王之王 萬主之主 </a:t>
            </a:r>
            <a:b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</a:br>
            <a:r>
              <a:rPr lang="zh-CN" altLang="en-US" sz="5400" b="1" dirty="0">
                <a:solidFill>
                  <a:prstClr val="black"/>
                </a:solidFill>
                <a:latin typeface="DFPBiaoKaiW5-HPinIn1NUU" pitchFamily="66" charset="-120"/>
                <a:ea typeface="DFPBiaoKaiW5-HPinIn1NUU" pitchFamily="66" charset="-120"/>
              </a:rPr>
              <a:t>我們高舉你聖名直到永遠</a:t>
            </a:r>
            <a:endParaRPr lang="en-US" altLang="zh-TW" sz="5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AD9603-AAF1-4238-8536-0B095381A1F0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7/7</a:t>
            </a:r>
          </a:p>
        </p:txBody>
      </p:sp>
    </p:spTree>
    <p:extLst>
      <p:ext uri="{BB962C8B-B14F-4D97-AF65-F5344CB8AC3E}">
        <p14:creationId xmlns:p14="http://schemas.microsoft.com/office/powerpoint/2010/main" val="115755107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</Words>
  <Application>Microsoft Office PowerPoint</Application>
  <PresentationFormat>Widescreen</PresentationFormat>
  <Paragraphs>22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DFPBiaoKaiW5-HPinIn1NUU</vt:lpstr>
      <vt:lpstr>黑体</vt:lpstr>
      <vt:lpstr>Arial</vt:lpstr>
      <vt:lpstr>Calibri</vt:lpstr>
      <vt:lpstr>Theme22</vt:lpstr>
      <vt:lpstr>5_Office Theme</vt:lpstr>
      <vt:lpstr>PowerPoint Presentation</vt:lpstr>
      <vt:lpstr>坐在寶座上聖潔羔羊  我們俯伏敬拜你  昔在今在以後永在  唯有你是全能真神</vt:lpstr>
      <vt:lpstr>坐在寶座上尊貴羔羊  我們俯伏敬拜你  頌贊尊貴榮耀權勢  都歸給你直到永遠 </vt:lpstr>
      <vt:lpstr>萬王之王 萬主之主  唯有你配得敬拜和尊崇  萬王之王 萬主之主  我們高舉你聖名直到永遠</vt:lpstr>
      <vt:lpstr>坐在寶座上聖潔羔羊  我們俯伏敬拜你  昔在今在以後永在  唯有你是全能真神</vt:lpstr>
      <vt:lpstr>坐在寶座上尊貴羔羊  我們俯伏敬拜你  頌贊尊貴榮耀權勢  都歸給你直到永遠 </vt:lpstr>
      <vt:lpstr>萬王之王 萬主之主  唯有你配得敬拜和尊崇  萬王之王 萬主之主  我們高舉你聖名直到永遠</vt:lpstr>
      <vt:lpstr>萬王之王 萬主之主  唯有你配得敬拜和尊崇  萬王之王 萬主之主  我們高舉你聖名直到永遠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</dc:creator>
  <cp:lastModifiedBy>Qian</cp:lastModifiedBy>
  <cp:revision>2</cp:revision>
  <dcterms:created xsi:type="dcterms:W3CDTF">2021-08-24T02:55:56Z</dcterms:created>
  <dcterms:modified xsi:type="dcterms:W3CDTF">2022-06-12T22:15:56Z</dcterms:modified>
</cp:coreProperties>
</file>