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0"/>
  </p:notesMasterIdLst>
  <p:sldIdLst>
    <p:sldId id="265" r:id="rId3"/>
    <p:sldId id="5977" r:id="rId4"/>
    <p:sldId id="5978" r:id="rId5"/>
    <p:sldId id="5979" r:id="rId6"/>
    <p:sldId id="5980" r:id="rId7"/>
    <p:sldId id="5981" r:id="rId8"/>
    <p:sldId id="598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78A27-E232-43ED-97AF-D9A911CAB595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CDF5C-A98E-4ABA-8D3C-33504230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07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2CCB3-BD23-4737-A795-A44593A80D03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9820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48A3B-A10D-4904-8AB5-B75AAD2A71A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7899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90E5C9-6A26-4AE4-9C59-11C9BA802414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8227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48A3B-A10D-4904-8AB5-B75AAD2A71A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8980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48A3B-A10D-4904-8AB5-B75AAD2A71A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2418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48A3B-A10D-4904-8AB5-B75AAD2A71A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9107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35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B2DEC-28B2-4523-A999-69163C29EFC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8BCE6-716B-454D-8290-BEA3F11344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61393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9D38A-E281-44DA-BFA7-FED21C37936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4B888-C628-4734-AC8D-D62D93F5ABC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939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106DB-926F-45B5-BE48-6BBBC6CE8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439C1-5718-48C3-8BB6-96117FF4BAF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9700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1E5FA-2614-4947-871F-19F42DA3F7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99614-9261-457D-A2CB-1F74E768727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28017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4D7A2-BDD2-4DE9-A1E4-697AB2A5CA4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2A3B0-A752-4A57-A686-B5DD45BDAB8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26128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825F-E8D8-475A-9EE7-A73BB259DC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FCA87-42A8-468B-9930-5A1431579DF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55304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107BF-7727-4B83-957C-24FAC9B7B39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F9E74-5120-42F5-9DD1-E4767C389AA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03690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BA8B8-A48F-4D1D-A062-6FA3CEF98E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A96E7-D454-4CA3-B51A-DE1CF3583A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77914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AA26E-5113-4D68-B117-37FA76F563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69EC8-E6BC-4477-9E4B-CE1A41D1EA6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3300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6ACA7-5CED-4852-B778-AF25E03ADD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EFAA5-94FC-4723-81AC-0907F2D635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14185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D520A-BB43-485E-860B-08A13F9E4CA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F9B5-0B87-46AB-9123-28DCB0AD155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68646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972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1C2E39-0323-43B9-9911-5DB9B5B2E0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596CA3-4BB5-498C-AC58-1857822169C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66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主，我願像你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340, O, to Be Like Thee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57200"/>
            <a:ext cx="8305800" cy="5486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榮耀的救主，我深願像你，</a:t>
            </a:r>
            <a:br>
              <a:rPr lang="en-US" altLang="zh-TW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常如此渴望，如此懇祈；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世上所珍愛我甘願捨棄，</a:t>
            </a:r>
            <a:br>
              <a:rPr lang="en-US" altLang="zh-TW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披戴主完美、聖善、公義。 </a:t>
            </a:r>
            <a:br>
              <a:rPr lang="zh-TW" altLang="en-US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 Oh! to be like Thee, blessed Redeemer,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This is my constant longing and prayer;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Gladly I’ll forfeit all of earth’s treasures,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Jesus, Thy perfect likeness to wear. </a:t>
            </a:r>
            <a:endParaRPr lang="en-US" altLang="en-US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FB0F72-96B4-4335-BF1B-5E76F16B5181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1/6</a:t>
            </a:r>
          </a:p>
        </p:txBody>
      </p:sp>
    </p:spTree>
    <p:extLst>
      <p:ext uri="{BB962C8B-B14F-4D97-AF65-F5344CB8AC3E}">
        <p14:creationId xmlns:p14="http://schemas.microsoft.com/office/powerpoint/2010/main" val="4089709875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457200"/>
            <a:ext cx="8305800" cy="5486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我願像你！我願像你！</a:t>
            </a:r>
            <a:br>
              <a:rPr lang="en-US" altLang="zh-TW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榮耀救贖主，像你聖潔！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願有主甘甜，願有主完全，</a:t>
            </a:r>
            <a:br>
              <a:rPr lang="en-US" altLang="zh-TW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更有主形</a:t>
            </a:r>
            <a:r>
              <a:rPr lang="zh-CN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像</a:t>
            </a: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深印我心！ </a:t>
            </a:r>
            <a:br>
              <a:rPr lang="zh-TW" altLang="en-US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3200" dirty="0">
                <a:solidFill>
                  <a:prstClr val="black"/>
                </a:solidFill>
              </a:rPr>
              <a:t> </a:t>
            </a:r>
            <a:r>
              <a:rPr lang="en-US" altLang="zh-TW" sz="2800" dirty="0">
                <a:solidFill>
                  <a:prstClr val="black"/>
                </a:solidFill>
              </a:rPr>
              <a:t>Oh! to be like Thee, oh! to be like Thee,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Blessed Redeemer, pure as Thou art;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Come in Thy sweetness, come in Thy fullness;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Stamp Thine own image deep on my heart.</a:t>
            </a:r>
            <a:endParaRPr lang="en-US" altLang="en-US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7160E9-F62D-4CFC-A28C-B4E98838A405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2/6</a:t>
            </a:r>
          </a:p>
        </p:txBody>
      </p:sp>
    </p:spTree>
    <p:extLst>
      <p:ext uri="{BB962C8B-B14F-4D97-AF65-F5344CB8AC3E}">
        <p14:creationId xmlns:p14="http://schemas.microsoft.com/office/powerpoint/2010/main" val="3149095676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228600"/>
            <a:ext cx="8305800" cy="5486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br>
              <a:rPr lang="en-US" altLang="zh-TW" sz="3200" b="1" dirty="0">
                <a:latin typeface="DFPBiaoKaiW5-HPinIn1NUU" pitchFamily="66" charset="-120"/>
                <a:ea typeface="DFPBiaoKaiW5-HPinIn1NUU" pitchFamily="66" charset="-120"/>
              </a:rPr>
            </a:br>
            <a:br>
              <a:rPr lang="en-US" altLang="zh-TW" sz="32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我深願像主，豐富有憐憫，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寬恕並愛憐，溫柔、慈仁；</a:t>
            </a:r>
            <a:b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提攜軟弱者，安慰憂苦心，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殷勤去找尋迷路罪人。 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3200" dirty="0"/>
              <a:t> </a:t>
            </a:r>
            <a:r>
              <a:rPr lang="en-US" altLang="zh-TW" sz="2800" dirty="0"/>
              <a:t>Oh! to be like Thee, full of compassion,</a:t>
            </a:r>
            <a:br>
              <a:rPr lang="en-US" altLang="zh-TW" sz="2800" dirty="0"/>
            </a:br>
            <a:r>
              <a:rPr lang="en-US" altLang="zh-TW" sz="2800" dirty="0"/>
              <a:t>Loving, forgiving, tender and kind,</a:t>
            </a:r>
            <a:br>
              <a:rPr lang="en-US" altLang="zh-TW" sz="2800" dirty="0"/>
            </a:br>
            <a:r>
              <a:rPr lang="en-US" altLang="zh-TW" sz="2800" dirty="0"/>
              <a:t>Helping the helpless, cheering the fainting,</a:t>
            </a:r>
            <a:br>
              <a:rPr lang="en-US" altLang="zh-TW" sz="2800" dirty="0"/>
            </a:br>
            <a:r>
              <a:rPr lang="en-US" altLang="zh-TW" sz="2800" dirty="0"/>
              <a:t>Seeking the </a:t>
            </a:r>
            <a:r>
              <a:rPr lang="en-US" altLang="zh-TW" sz="2800" dirty="0" err="1"/>
              <a:t>wand’ring</a:t>
            </a:r>
            <a:r>
              <a:rPr lang="en-US" altLang="zh-TW" sz="2800" dirty="0"/>
              <a:t> sinner to find.</a:t>
            </a:r>
            <a:br>
              <a:rPr lang="zh-TW" altLang="en-US" sz="2800" b="1" dirty="0">
                <a:latin typeface="PMingLiU" pitchFamily="18" charset="-120"/>
              </a:rPr>
            </a:br>
            <a:endParaRPr lang="en-US" altLang="en-US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114DB4-6A23-410D-B1D3-BEE64E3BDAB9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3/6</a:t>
            </a:r>
          </a:p>
        </p:txBody>
      </p:sp>
    </p:spTree>
    <p:extLst>
      <p:ext uri="{BB962C8B-B14F-4D97-AF65-F5344CB8AC3E}">
        <p14:creationId xmlns:p14="http://schemas.microsoft.com/office/powerpoint/2010/main" val="2444102140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57200"/>
            <a:ext cx="8305800" cy="5486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我願像你！我願像你！</a:t>
            </a:r>
            <a:br>
              <a:rPr lang="en-US" altLang="zh-TW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榮耀救贖主，像你聖潔！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願有主甘甜，願有主完全，</a:t>
            </a:r>
            <a:br>
              <a:rPr lang="en-US" altLang="zh-TW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更有主形</a:t>
            </a:r>
            <a:r>
              <a:rPr lang="zh-CN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像</a:t>
            </a: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深印我心！ </a:t>
            </a:r>
            <a:br>
              <a:rPr lang="zh-TW" altLang="en-US" sz="36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3200" dirty="0">
                <a:solidFill>
                  <a:prstClr val="black"/>
                </a:solidFill>
              </a:rPr>
              <a:t> </a:t>
            </a:r>
            <a:r>
              <a:rPr lang="en-US" altLang="zh-TW" sz="2800" dirty="0">
                <a:solidFill>
                  <a:prstClr val="black"/>
                </a:solidFill>
              </a:rPr>
              <a:t>Oh! to be like Thee, oh! to be like Thee,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Blessed Redeemer, pure as Thou art;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Come in Thy sweetness, come in Thy fullness;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Stamp Thine own image deep on my heart.</a:t>
            </a:r>
            <a:endParaRPr lang="en-US" altLang="en-US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C427A6-D1EA-40C5-941E-8E8917B2B6B7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4/6</a:t>
            </a:r>
          </a:p>
        </p:txBody>
      </p:sp>
    </p:spTree>
    <p:extLst>
      <p:ext uri="{BB962C8B-B14F-4D97-AF65-F5344CB8AC3E}">
        <p14:creationId xmlns:p14="http://schemas.microsoft.com/office/powerpoint/2010/main" val="1865374621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457200"/>
            <a:ext cx="8305800" cy="5486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我深願像主，心靈全謙遜，</a:t>
            </a:r>
            <a:br>
              <a:rPr lang="en-US" altLang="zh-TW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潔淨而柔順，忍耐、勇敢；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堅定而熱心，剛正而可親，</a:t>
            </a:r>
            <a:br>
              <a:rPr lang="en-US" altLang="zh-TW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甘願自受苦，搭救他人。 </a:t>
            </a:r>
            <a:br>
              <a:rPr lang="zh-TW" altLang="en-US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400" dirty="0">
                <a:solidFill>
                  <a:prstClr val="black"/>
                </a:solidFill>
              </a:rPr>
              <a:t> </a:t>
            </a:r>
            <a:r>
              <a:rPr lang="en-US" altLang="zh-TW" sz="2800" dirty="0">
                <a:solidFill>
                  <a:prstClr val="black"/>
                </a:solidFill>
              </a:rPr>
              <a:t>Oh! to be like Thee, lowly in spirit,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Holy and harmless, patient and brave;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Meekly enduring cruel reproaches,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Willing to suffer, others to save.</a:t>
            </a:r>
            <a:endParaRPr lang="en-US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F08ABA-7184-4D6C-BF5D-66C2FDB73969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5/6</a:t>
            </a:r>
          </a:p>
        </p:txBody>
      </p:sp>
    </p:spTree>
    <p:extLst>
      <p:ext uri="{BB962C8B-B14F-4D97-AF65-F5344CB8AC3E}">
        <p14:creationId xmlns:p14="http://schemas.microsoft.com/office/powerpoint/2010/main" val="3792918539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57200"/>
            <a:ext cx="8305800" cy="5486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我願像你！我願像你！</a:t>
            </a:r>
            <a:br>
              <a:rPr lang="en-US" altLang="zh-TW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榮耀救贖主，像你聖潔！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願有主甘甜，願有主完全，</a:t>
            </a:r>
            <a:br>
              <a:rPr lang="en-US" altLang="zh-TW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更有主形</a:t>
            </a:r>
            <a:r>
              <a:rPr lang="zh-CN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像</a:t>
            </a: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深印我心！ </a:t>
            </a:r>
            <a:br>
              <a:rPr lang="zh-TW" altLang="en-US" sz="32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3200" dirty="0">
                <a:solidFill>
                  <a:prstClr val="black"/>
                </a:solidFill>
              </a:rPr>
              <a:t> </a:t>
            </a:r>
            <a:r>
              <a:rPr lang="en-US" altLang="zh-TW" sz="2800" dirty="0">
                <a:solidFill>
                  <a:prstClr val="black"/>
                </a:solidFill>
              </a:rPr>
              <a:t>Oh! to be like Thee, oh! to be like Thee,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Blessed Redeemer, pure as Thou art;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Come in Thy sweetness, come in Thy fullness;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Stamp Thine own image deep on my heart.</a:t>
            </a:r>
            <a:endParaRPr lang="en-US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57C922-42BE-4004-A10F-9B31BD4A8E86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6/6</a:t>
            </a:r>
          </a:p>
        </p:txBody>
      </p:sp>
    </p:spTree>
    <p:extLst>
      <p:ext uri="{BB962C8B-B14F-4D97-AF65-F5344CB8AC3E}">
        <p14:creationId xmlns:p14="http://schemas.microsoft.com/office/powerpoint/2010/main" val="1248581304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Microsoft Office PowerPoint</Application>
  <PresentationFormat>Widescreen</PresentationFormat>
  <Paragraphs>19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DFPBiaoKaiW5-HPinIn1NUU</vt:lpstr>
      <vt:lpstr>PMingLiU</vt:lpstr>
      <vt:lpstr>黑体</vt:lpstr>
      <vt:lpstr>Arial</vt:lpstr>
      <vt:lpstr>Calibri</vt:lpstr>
      <vt:lpstr>Theme45</vt:lpstr>
      <vt:lpstr>1_Office Theme</vt:lpstr>
      <vt:lpstr>PowerPoint Presentation</vt:lpstr>
      <vt:lpstr>榮耀的救主，我深願像你， 常如此渴望，如此懇祈； 世上所珍愛我甘願捨棄， 披戴主完美、聖善、公義。   Oh! to be like Thee, blessed Redeemer, This is my constant longing and prayer; Gladly I’ll forfeit all of earth’s treasures, Jesus, Thy perfect likeness to wear. </vt:lpstr>
      <vt:lpstr>我願像你！我願像你！ 榮耀救贖主，像你聖潔！ 願有主甘甜，願有主完全， 更有主形像深印我心！   Oh! to be like Thee, oh! to be like Thee, Blessed Redeemer, pure as Thou art; Come in Thy sweetness, come in Thy fullness; Stamp Thine own image deep on my heart.</vt:lpstr>
      <vt:lpstr>  我深願像主，豐富有憐憫， 寬恕並愛憐，溫柔、慈仁； 提攜軟弱者，安慰憂苦心， 殷勤去找尋迷路罪人。   Oh! to be like Thee, full of compassion, Loving, forgiving, tender and kind, Helping the helpless, cheering the fainting, Seeking the wand’ring sinner to find. </vt:lpstr>
      <vt:lpstr>我願像你！我願像你！ 榮耀救贖主，像你聖潔！ 願有主甘甜，願有主完全， 更有主形像深印我心！   Oh! to be like Thee, oh! to be like Thee, Blessed Redeemer, pure as Thou art; Come in Thy sweetness, come in Thy fullness; Stamp Thine own image deep on my heart.</vt:lpstr>
      <vt:lpstr>我深願像主，心靈全謙遜， 潔淨而柔順，忍耐、勇敢； 堅定而熱心，剛正而可親， 甘願自受苦，搭救他人。   Oh! to be like Thee, lowly in spirit, Holy and harmless, patient and brave; Meekly enduring cruel reproaches, Willing to suffer, others to save.</vt:lpstr>
      <vt:lpstr>我願像你！我願像你！ 榮耀救贖主，像你聖潔！ 願有主甘甜，願有主完全， 更有主形像深印我心！   Oh! to be like Thee, oh! to be like Thee, Blessed Redeemer, pure as Thou art; Come in Thy sweetness, come in Thy fullness; Stamp Thine own image deep on my heart.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Steven Zhang</cp:lastModifiedBy>
  <cp:revision>1</cp:revision>
  <dcterms:created xsi:type="dcterms:W3CDTF">2021-09-07T02:35:18Z</dcterms:created>
  <dcterms:modified xsi:type="dcterms:W3CDTF">2021-09-07T02:35:35Z</dcterms:modified>
</cp:coreProperties>
</file>