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3" r:id="rId2"/>
    <p:sldMasterId id="2147483665" r:id="rId3"/>
  </p:sldMasterIdLst>
  <p:notesMasterIdLst>
    <p:notesMasterId r:id="rId13"/>
  </p:notesMasterIdLst>
  <p:sldIdLst>
    <p:sldId id="6502" r:id="rId4"/>
    <p:sldId id="5815" r:id="rId5"/>
    <p:sldId id="5816" r:id="rId6"/>
    <p:sldId id="5817" r:id="rId7"/>
    <p:sldId id="5818" r:id="rId8"/>
    <p:sldId id="6513" r:id="rId9"/>
    <p:sldId id="6514" r:id="rId10"/>
    <p:sldId id="6515" r:id="rId11"/>
    <p:sldId id="651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2FD15-03B6-40A0-A187-72B4C68CB4F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753DB-4F5D-4ED2-8890-607A727C8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6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166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056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779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7417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853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227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0115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2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939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E5FA-2614-4947-871F-19F42DA3F7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99614-9261-457D-A2CB-1F74E76872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3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836332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C2E39-0323-43B9-9911-5DB9B5B2E0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596CA3-4BB5-498C-AC58-1857822169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19433"/>
      </p:ext>
    </p:extLst>
  </p:cSld>
  <p:clrMap bg1="lt1" tx1="dk1" bg2="lt2" tx2="dk2" accent1="accent1" accent2="accent2" accent3="accent3" accent4="accent4" accent5="accent5" accent6="accent6" hlink="hlink" folHlink="folHlink"/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93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7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C2E39-0323-43B9-9911-5DB9B5B2E0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596CA3-4BB5-498C-AC58-1857822169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3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9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4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這一生最美的祝福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The gift of knowing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0800" y="381004"/>
            <a:ext cx="93472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在無數的黑夜裡，我用星星畫出祢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祢的恩典如晨星，讓我真實的見到祢</a:t>
            </a:r>
            <a:br>
              <a:rPr lang="zh-TW" altLang="en-US" sz="32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3200" dirty="0"/>
              <a:t> When I see the star at night,</a:t>
            </a:r>
            <a:br>
              <a:rPr lang="en-US" altLang="zh-TW" sz="3200" dirty="0"/>
            </a:br>
            <a:r>
              <a:rPr lang="en-US" altLang="zh-TW" sz="3200" dirty="0"/>
              <a:t>how my heart is drawn to You</a:t>
            </a:r>
            <a:br>
              <a:rPr lang="en-US" altLang="zh-TW" sz="3200" dirty="0"/>
            </a:br>
            <a:r>
              <a:rPr lang="en-US" altLang="zh-TW" sz="3200" dirty="0"/>
              <a:t>And their light shines Your grace on me,</a:t>
            </a:r>
            <a:br>
              <a:rPr lang="en-US" altLang="zh-TW" sz="3200" dirty="0"/>
            </a:br>
            <a:r>
              <a:rPr lang="en-US" altLang="zh-TW" sz="3200" dirty="0"/>
              <a:t>how I long to be with You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119851-BE25-4E44-BD3C-AF92A6D83291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3002998106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4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在我的歌聲裡，我用音符讚美祢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祢的美好是我今生頌揚的</a:t>
            </a:r>
            <a:br>
              <a:rPr lang="zh-TW" altLang="en-US" sz="32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3200" dirty="0"/>
              <a:t> I lift my voice in praise</a:t>
            </a:r>
            <a:br>
              <a:rPr lang="en-US" altLang="zh-TW" sz="3200" dirty="0"/>
            </a:br>
            <a:r>
              <a:rPr lang="en-US" altLang="zh-TW" sz="3200" dirty="0"/>
              <a:t>I will love You with my life</a:t>
            </a:r>
            <a:br>
              <a:rPr lang="en-US" altLang="zh-TW" sz="3200" dirty="0"/>
            </a:br>
            <a:r>
              <a:rPr lang="en-US" altLang="zh-TW" sz="3200" dirty="0"/>
              <a:t>For Your beauty and Your goodness never end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6CC1F7-DB59-4736-90C5-E7FC4178FA61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2409899901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4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這一生最美的祝福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就是能認識主耶穌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這一生最美的祝福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就是能信靠主耶穌</a:t>
            </a:r>
            <a:br>
              <a:rPr lang="zh-TW" altLang="en-US" sz="32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800" dirty="0"/>
              <a:t> Nothing compares to knowing You</a:t>
            </a:r>
            <a:br>
              <a:rPr lang="en-US" altLang="zh-TW" sz="2800" dirty="0"/>
            </a:br>
            <a:r>
              <a:rPr lang="en-US" altLang="zh-TW" sz="2800" dirty="0" err="1"/>
              <a:t>You</a:t>
            </a:r>
            <a:r>
              <a:rPr lang="en-US" altLang="zh-TW" sz="2800" dirty="0"/>
              <a:t> are the treasure of my life</a:t>
            </a:r>
            <a:br>
              <a:rPr lang="en-US" altLang="zh-TW" sz="2800" dirty="0"/>
            </a:br>
            <a:r>
              <a:rPr lang="en-US" altLang="zh-TW" sz="2800" dirty="0"/>
              <a:t>Trusting in Jesus Christ my Lord</a:t>
            </a:r>
            <a:br>
              <a:rPr lang="en-US" altLang="zh-TW" sz="2800" dirty="0"/>
            </a:br>
            <a:r>
              <a:rPr lang="en-US" altLang="zh-TW" sz="2800" dirty="0"/>
              <a:t>My richest blessing in the world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81D30-1FE7-4812-A596-EA7B630EFF39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2906032494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4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走在高山深谷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祂會伴我同行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我知道，這是最美的祝福</a:t>
            </a:r>
            <a:br>
              <a:rPr lang="zh-TW" altLang="en-US" sz="32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800" dirty="0"/>
              <a:t> In the valleys or on high</a:t>
            </a:r>
            <a:br>
              <a:rPr lang="en-US" altLang="zh-TW" sz="2800" dirty="0"/>
            </a:br>
            <a:r>
              <a:rPr lang="en-US" altLang="zh-TW" sz="2800" dirty="0"/>
              <a:t>You are with me all the time</a:t>
            </a:r>
            <a:br>
              <a:rPr lang="en-US" altLang="zh-TW" sz="2800" dirty="0"/>
            </a:br>
            <a:r>
              <a:rPr lang="en-US" altLang="zh-TW" sz="2800" dirty="0"/>
              <a:t>Thank You Lord, for the gift of knowing You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30B325-EA76-4700-A700-E4D92B0EA9D1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4/8</a:t>
            </a:r>
          </a:p>
        </p:txBody>
      </p:sp>
    </p:spTree>
    <p:extLst>
      <p:ext uri="{BB962C8B-B14F-4D97-AF65-F5344CB8AC3E}">
        <p14:creationId xmlns:p14="http://schemas.microsoft.com/office/powerpoint/2010/main" val="2181539839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0800" y="381004"/>
            <a:ext cx="93472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在無數的黑夜裡，我用星星畫出祢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祢的恩典如晨星，讓我真實的見到祢</a:t>
            </a:r>
            <a:br>
              <a:rPr lang="zh-TW" altLang="en-US" sz="32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3200" dirty="0"/>
              <a:t> When I see the star at night,</a:t>
            </a:r>
            <a:br>
              <a:rPr lang="en-US" altLang="zh-TW" sz="3200" dirty="0"/>
            </a:br>
            <a:r>
              <a:rPr lang="en-US" altLang="zh-TW" sz="3200" dirty="0"/>
              <a:t>how my heart is drawn to You</a:t>
            </a:r>
            <a:br>
              <a:rPr lang="en-US" altLang="zh-TW" sz="3200" dirty="0"/>
            </a:br>
            <a:r>
              <a:rPr lang="en-US" altLang="zh-TW" sz="3200" dirty="0"/>
              <a:t>And their light shines Your grace on me,</a:t>
            </a:r>
            <a:br>
              <a:rPr lang="en-US" altLang="zh-TW" sz="3200" dirty="0"/>
            </a:br>
            <a:r>
              <a:rPr lang="en-US" altLang="zh-TW" sz="3200" dirty="0"/>
              <a:t>how I long to be with You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119851-BE25-4E44-BD3C-AF92A6D83291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3330717374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4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在我的歌聲裡，我用音符讚美祢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祢的美好是我今生頌揚的</a:t>
            </a:r>
            <a:br>
              <a:rPr lang="zh-TW" altLang="en-US" sz="32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3200" dirty="0"/>
              <a:t> I lift my voice in praise</a:t>
            </a:r>
            <a:br>
              <a:rPr lang="en-US" altLang="zh-TW" sz="3200" dirty="0"/>
            </a:br>
            <a:r>
              <a:rPr lang="en-US" altLang="zh-TW" sz="3200" dirty="0"/>
              <a:t>I will love You with my life</a:t>
            </a:r>
            <a:br>
              <a:rPr lang="en-US" altLang="zh-TW" sz="3200" dirty="0"/>
            </a:br>
            <a:r>
              <a:rPr lang="en-US" altLang="zh-TW" sz="3200" dirty="0"/>
              <a:t>For Your beauty and Your goodness never end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6CC1F7-DB59-4736-90C5-E7FC4178FA61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6/8</a:t>
            </a:r>
          </a:p>
        </p:txBody>
      </p:sp>
    </p:spTree>
    <p:extLst>
      <p:ext uri="{BB962C8B-B14F-4D97-AF65-F5344CB8AC3E}">
        <p14:creationId xmlns:p14="http://schemas.microsoft.com/office/powerpoint/2010/main" val="885966856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4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這一生最美的祝福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就是能認識主耶穌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這一生最美的祝福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就是能信靠主耶穌</a:t>
            </a:r>
            <a:br>
              <a:rPr lang="zh-TW" altLang="en-US" sz="32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800" dirty="0"/>
              <a:t> Nothing compares to knowing You</a:t>
            </a:r>
            <a:br>
              <a:rPr lang="en-US" altLang="zh-TW" sz="2800" dirty="0"/>
            </a:br>
            <a:r>
              <a:rPr lang="en-US" altLang="zh-TW" sz="2800" dirty="0" err="1"/>
              <a:t>You</a:t>
            </a:r>
            <a:r>
              <a:rPr lang="en-US" altLang="zh-TW" sz="2800" dirty="0"/>
              <a:t> are the treasure of my life</a:t>
            </a:r>
            <a:br>
              <a:rPr lang="en-US" altLang="zh-TW" sz="2800" dirty="0"/>
            </a:br>
            <a:r>
              <a:rPr lang="en-US" altLang="zh-TW" sz="2800" dirty="0"/>
              <a:t>Trusting in Jesus Christ my Lord</a:t>
            </a:r>
            <a:br>
              <a:rPr lang="en-US" altLang="zh-TW" sz="2800" dirty="0"/>
            </a:br>
            <a:r>
              <a:rPr lang="en-US" altLang="zh-TW" sz="2800" dirty="0"/>
              <a:t>My richest blessing in the world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81D30-1FE7-4812-A596-EA7B630EFF39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3220170995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4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走在高山深谷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祂會伴我同行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我知道，這是最美的祝福</a:t>
            </a:r>
            <a:br>
              <a:rPr lang="zh-TW" altLang="en-US" sz="32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800" dirty="0"/>
              <a:t> In the valleys or on high</a:t>
            </a:r>
            <a:br>
              <a:rPr lang="en-US" altLang="zh-TW" sz="2800" dirty="0"/>
            </a:br>
            <a:r>
              <a:rPr lang="en-US" altLang="zh-TW" sz="2800" dirty="0"/>
              <a:t>You are with me all the time</a:t>
            </a:r>
            <a:br>
              <a:rPr lang="en-US" altLang="zh-TW" sz="2800" dirty="0"/>
            </a:br>
            <a:r>
              <a:rPr lang="en-US" altLang="zh-TW" sz="2800" dirty="0"/>
              <a:t>Thank You Lord, for the gift of knowing You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30B325-EA76-4700-A700-E4D92B0EA9D1}"/>
              </a:ext>
            </a:extLst>
          </p:cNvPr>
          <p:cNvSpPr txBox="1"/>
          <p:nvPr/>
        </p:nvSpPr>
        <p:spPr>
          <a:xfrm>
            <a:off x="508002" y="275574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8/8</a:t>
            </a:r>
          </a:p>
        </p:txBody>
      </p:sp>
    </p:spTree>
    <p:extLst>
      <p:ext uri="{BB962C8B-B14F-4D97-AF65-F5344CB8AC3E}">
        <p14:creationId xmlns:p14="http://schemas.microsoft.com/office/powerpoint/2010/main" val="136186394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Widescreen</PresentationFormat>
  <Paragraphs>25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DFPBiaoKaiW5-HPinIn1NUU</vt:lpstr>
      <vt:lpstr>黑体</vt:lpstr>
      <vt:lpstr>Arial</vt:lpstr>
      <vt:lpstr>Calibri</vt:lpstr>
      <vt:lpstr>1_Office Theme</vt:lpstr>
      <vt:lpstr>Theme13</vt:lpstr>
      <vt:lpstr>2_Office Theme</vt:lpstr>
      <vt:lpstr>PowerPoint Presentation</vt:lpstr>
      <vt:lpstr>在無數的黑夜裡，我用星星畫出祢 祢的恩典如晨星，讓我真實的見到祢  When I see the star at night, how my heart is drawn to You And their light shines Your grace on me, how I long to be with You</vt:lpstr>
      <vt:lpstr>在我的歌聲裡，我用音符讚美祢 祢的美好是我今生頌揚的  I lift my voice in praise I will love You with my life For Your beauty and Your goodness never end</vt:lpstr>
      <vt:lpstr>這一生最美的祝福 就是能認識主耶穌 這一生最美的祝福 就是能信靠主耶穌  Nothing compares to knowing You You are the treasure of my life Trusting in Jesus Christ my Lord My richest blessing in the world</vt:lpstr>
      <vt:lpstr>走在高山深谷 祂會伴我同行 我知道，這是最美的祝福  In the valleys or on high You are with me all the time Thank You Lord, for the gift of knowing You</vt:lpstr>
      <vt:lpstr>在無數的黑夜裡，我用星星畫出祢 祢的恩典如晨星，讓我真實的見到祢  When I see the star at night, how my heart is drawn to You And their light shines Your grace on me, how I long to be with You</vt:lpstr>
      <vt:lpstr>在我的歌聲裡，我用音符讚美祢 祢的美好是我今生頌揚的  I lift my voice in praise I will love You with my life For Your beauty and Your goodness never end</vt:lpstr>
      <vt:lpstr>這一生最美的祝福 就是能認識主耶穌 這一生最美的祝福 就是能信靠主耶穌  Nothing compares to knowing You You are the treasure of my life Trusting in Jesus Christ my Lord My richest blessing in the world</vt:lpstr>
      <vt:lpstr>走在高山深谷 祂會伴我同行 我知道，這是最美的祝福  In the valleys or on high You are with me all the time Thank You Lord, for the gift of knowing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2</cp:revision>
  <dcterms:created xsi:type="dcterms:W3CDTF">2021-10-05T13:47:24Z</dcterms:created>
  <dcterms:modified xsi:type="dcterms:W3CDTF">2021-10-10T03:29:14Z</dcterms:modified>
</cp:coreProperties>
</file>