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12"/>
  </p:notesMasterIdLst>
  <p:sldIdLst>
    <p:sldId id="313" r:id="rId3"/>
    <p:sldId id="6359" r:id="rId4"/>
    <p:sldId id="6360" r:id="rId5"/>
    <p:sldId id="6361" r:id="rId6"/>
    <p:sldId id="6362" r:id="rId7"/>
    <p:sldId id="6363" r:id="rId8"/>
    <p:sldId id="6364" r:id="rId9"/>
    <p:sldId id="6365" r:id="rId10"/>
    <p:sldId id="63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042D37-285A-4A37-A387-E40E2DC52C5F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60F12E-0D0A-4804-B6D5-A0663EABE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962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0CD5D939-EF68-4208-B7B6-EB6C1CEFF58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05D32000-A3D6-4439-A886-8FB5B67C37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zh-C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1925DB-ACF0-4A07-84D7-48CBE9B6F1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637B26B-3CE1-4B0C-8154-6898787CB28C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91728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0CD5D939-EF68-4208-B7B6-EB6C1CEFF58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05D32000-A3D6-4439-A886-8FB5B67C37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zh-C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1925DB-ACF0-4A07-84D7-48CBE9B6F1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637B26B-3CE1-4B0C-8154-6898787CB28C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1735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9936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605D11A-CF64-4284-8516-F87E2B9A9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5229A1-E57F-4077-9AF6-AB12729F28C1}" type="datetime1">
              <a:rPr lang="en-US" altLang="zh-CN"/>
              <a:pPr/>
              <a:t>8/7/2022</a:t>
            </a:fld>
            <a:endParaRPr lang="en-US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DAA8AF0-9310-4F7C-BE6E-5136F9D2B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EA6867A-2399-4394-8E1E-DD98E6C8A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DB182-D6C0-4D07-A173-A9BBE1083CC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07294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51B32A-5D21-46A7-B5A2-0A083B330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AF6B66-0394-482F-8557-2129E46B9E8D}" type="datetime1">
              <a:rPr lang="en-US" altLang="zh-CN"/>
              <a:pPr/>
              <a:t>8/7/2022</a:t>
            </a:fld>
            <a:endParaRPr lang="en-US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93AED9-68B9-422B-A565-7417C86DB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A602AE-38B1-4647-A38F-DE6C1A096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9BFCB-E045-4C89-8737-BDDED79C878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248091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20A081-B042-4FEF-8151-E153BC1A8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7B4B0F-E64F-42AB-8959-CE6CC6BDCAF5}" type="datetime1">
              <a:rPr lang="en-US" altLang="zh-CN"/>
              <a:pPr/>
              <a:t>8/7/2022</a:t>
            </a:fld>
            <a:endParaRPr lang="en-US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8F00AC-0867-40F7-92FD-CCDD309E5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11DB23-20D6-478D-A9FC-5C0471A80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21BC29-2655-471D-88D9-4DA43D4C405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64319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356B02-7DA4-4D17-92A9-BCE9221CE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4197B6-47F6-44DD-946A-92AD0D80A523}" type="datetime1">
              <a:rPr lang="en-US" altLang="zh-CN"/>
              <a:pPr/>
              <a:t>8/7/2022</a:t>
            </a:fld>
            <a:endParaRPr lang="en-US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096D3-A3BB-4B3B-934B-9CE87ECDE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F01790-A6C9-4FC5-8F29-923B190C4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747A8-832C-4EF6-925E-86F3EF08D7F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054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BABBB4-0865-4903-BAB2-FC95C72AA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6A3A81-073C-4521-8DEA-F5112AE4E0BF}" type="datetime1">
              <a:rPr lang="en-US" altLang="zh-CN"/>
              <a:pPr/>
              <a:t>8/7/2022</a:t>
            </a:fld>
            <a:endParaRPr lang="en-US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9AC63-70A9-48FD-9D05-88AD90729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7D668-43D1-4396-9240-8EE314E52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E3987A-FA4F-42EE-96F7-4C69C4434CC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48827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43726-3353-4F68-81C3-81DFF0718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2256BD-4DAF-42B5-A577-55874FCA5600}" type="datetime1">
              <a:rPr lang="en-US" altLang="zh-CN"/>
              <a:pPr/>
              <a:t>8/7/2022</a:t>
            </a:fld>
            <a:endParaRPr lang="en-US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834AB-036B-4C63-84F6-8D0402A22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513BF-C45A-4A70-A9B3-08DDD68D9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DA39DA-7496-4101-A09E-C34235FEFE7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76497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A1B709-2B77-4BF8-A39D-389B01354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55E619-A4CE-48FB-A561-E4098CC46822}" type="datetime1">
              <a:rPr lang="en-US" altLang="zh-CN"/>
              <a:pPr/>
              <a:t>8/7/2022</a:t>
            </a:fld>
            <a:endParaRPr lang="en-US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8C5B49B-2D2F-46C2-9DC8-7CC30E110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BC88352-A856-4AB8-B0DD-903B08CD5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A50E29-10E7-4DF7-93E1-F5556103AD4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62032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1434526-A0A7-488C-87B7-A2FA0F58D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66636B-29BC-4E91-8781-C7142B5F2D6A}" type="datetime1">
              <a:rPr lang="en-US" altLang="zh-CN"/>
              <a:pPr/>
              <a:t>8/7/2022</a:t>
            </a:fld>
            <a:endParaRPr lang="en-US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3014B2A-7287-49DF-A6E7-1F6EB8813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F31AFB9-1699-49B2-B453-90414F61B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54B5F-B286-478F-8DE4-01BE5A04EE1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96303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7BA1D59-11CB-4CE2-848D-EDD04A33D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782399-0C5A-46A8-96E6-CAC422F6A6B3}" type="datetime1">
              <a:rPr lang="en-US" altLang="zh-CN"/>
              <a:pPr/>
              <a:t>8/7/2022</a:t>
            </a:fld>
            <a:endParaRPr lang="en-US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768A0C7-BB21-4D1F-A495-38D64CD14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5914393-9B03-4D42-BBB1-8EDF1663A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908B02-AC79-4059-A6F3-F9F894EAFA2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99594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A2180BC-79F8-494D-8DF5-3E9D12DDF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52E041-55EE-4F2D-8F70-9489753A08F3}" type="datetime1">
              <a:rPr lang="en-US" altLang="zh-CN"/>
              <a:pPr/>
              <a:t>8/7/2022</a:t>
            </a:fld>
            <a:endParaRPr lang="en-US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8FC73F9-27E3-4AAE-B966-18487B3F3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75798D5-E612-468E-A6F5-E009D70F6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6F8F81-3B2B-4157-90ED-AABC38C1A59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0131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F75AB25-2C09-4C9A-99E0-234C58936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773A7B-1021-4AF5-BBC7-C4468E668351}" type="datetime1">
              <a:rPr lang="en-US" altLang="zh-CN"/>
              <a:pPr/>
              <a:t>8/7/2022</a:t>
            </a:fld>
            <a:endParaRPr lang="en-US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215DB0C-16F4-4643-8D75-E9CBE756C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890A6A4-1826-4EC1-AE97-A99FB13B7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A18B0E-330E-4E1C-A95A-FF5D897756D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8585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7841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>
        <a:defRPr sz="5867" kern="1200">
          <a:solidFill>
            <a:schemeClr val="lt1"/>
          </a:solidFill>
        </a:defRPr>
      </a:lvl1pPr>
      <a:extLst/>
    </p:titleStyle>
    <p:bodyStyle>
      <a:lvl1pPr indent="-433189" algn="ctr">
        <a:defRPr sz="4267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E87B41DA-6073-4453-ADBC-E92C7EFDAC9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998ED1F-0ED2-4664-813F-921C58BFC58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8696A-4AE2-4B79-87C1-A17791F10D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95EB87BE-4986-40C2-BF92-539C2BA4F840}" type="datetime1">
              <a:rPr lang="en-US" altLang="zh-CN"/>
              <a:pPr/>
              <a:t>8/7/2022</a:t>
            </a:fld>
            <a:endParaRPr lang="en-US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667FF-2E57-4677-B7EF-A39FD8D8EC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3867D9-46CC-4CA9-9E72-73FF8B5FA4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6051CD67-A6E7-4BC1-81FD-6A3A6C61E17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42034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714500" y="1476375"/>
          <a:ext cx="8382000" cy="3381375"/>
          <a:chOff x="1714500" y="1476375"/>
          <a:chExt cx="8382000" cy="3381375"/>
        </a:xfrm>
      </p:grpSpPr>
      <p:sp>
        <p:nvSpPr>
          <p:cNvPr id="2" name="TextBox 1"/>
          <p:cNvSpPr txBox="1"/>
          <p:nvPr/>
        </p:nvSpPr>
        <p:spPr>
          <a:xfrm>
            <a:off x="2286000" y="2192028"/>
            <a:ext cx="8890000" cy="2092945"/>
          </a:xfrm>
          <a:prstGeom prst="rect">
            <a:avLst/>
          </a:prstGeom>
          <a:noFill/>
        </p:spPr>
        <p:txBody>
          <a:bodyPr lIns="121920" tIns="60960" rIns="121920" bIns="60960" rtlCol="0" anchor="ctr">
            <a:spAutoFit/>
          </a:bodyPr>
          <a:lstStyle/>
          <a:p>
            <a:pPr algn="ctr" defTabSz="1219170" fontAlgn="ctr">
              <a:lnSpc>
                <a:spcPct val="120000"/>
              </a:lnSpc>
              <a:defRPr/>
            </a:pPr>
            <a:r>
              <a:rPr lang="en-US" sz="6400" b="1">
                <a:solidFill>
                  <a:srgbClr val="663300">
                    <a:alpha val="100000"/>
                  </a:srgbClr>
                </a:solidFill>
                <a:latin typeface="Calibri"/>
              </a:rPr>
              <a:t>你爱永不变
</a:t>
            </a:r>
            <a:r>
              <a:rPr lang="en-US" sz="4267" b="1">
                <a:solidFill>
                  <a:srgbClr val="663300">
                    <a:alpha val="100000"/>
                  </a:srgbClr>
                </a:solidFill>
                <a:latin typeface="Calibri"/>
              </a:rPr>
              <a:t>Your Steadfast Love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red_black.jpg">
            <a:extLst>
              <a:ext uri="{FF2B5EF4-FFF2-40B4-BE49-F238E27FC236}">
                <a16:creationId xmlns:a16="http://schemas.microsoft.com/office/drawing/2014/main" id="{A66E2BB3-24A4-4BD1-AEF0-013D1F67E2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0163"/>
            <a:ext cx="12192000" cy="6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2823B22F-1D46-493B-9312-32C7C3A5F2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2600" y="228600"/>
            <a:ext cx="8915400" cy="3124200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4400" b="1">
                <a:solidFill>
                  <a:schemeClr val="bg2"/>
                </a:solidFill>
                <a:latin typeface="SimSun" panose="02010600030101010101" pitchFamily="2" charset="-122"/>
              </a:rPr>
              <a:t>祢流出寶血 洗淨我污穢</a:t>
            </a:r>
            <a:r>
              <a:rPr lang="zh-CN" altLang="en-US" sz="4400" b="1">
                <a:solidFill>
                  <a:schemeClr val="bg2"/>
                </a:solidFill>
              </a:rPr>
              <a:t> </a:t>
            </a:r>
            <a:br>
              <a:rPr lang="zh-CN" altLang="en-US" sz="4400" b="1">
                <a:solidFill>
                  <a:schemeClr val="bg2"/>
                </a:solidFill>
              </a:rPr>
            </a:br>
            <a:r>
              <a:rPr lang="zh-CN" altLang="en-US" sz="4400" b="1">
                <a:solidFill>
                  <a:schemeClr val="bg2"/>
                </a:solidFill>
                <a:latin typeface="SimSun" panose="02010600030101010101" pitchFamily="2" charset="-122"/>
              </a:rPr>
              <a:t>將我的生命贖回</a:t>
            </a:r>
            <a:r>
              <a:rPr lang="zh-CN" altLang="en-US" sz="4400" b="1">
                <a:solidFill>
                  <a:schemeClr val="bg2"/>
                </a:solidFill>
              </a:rPr>
              <a:t> </a:t>
            </a:r>
            <a:br>
              <a:rPr lang="zh-CN" altLang="en-US" sz="4400" b="1">
                <a:solidFill>
                  <a:schemeClr val="bg2"/>
                </a:solidFill>
              </a:rPr>
            </a:br>
            <a:r>
              <a:rPr lang="zh-CN" altLang="en-US" sz="4400" b="1">
                <a:solidFill>
                  <a:schemeClr val="bg2"/>
                </a:solidFill>
                <a:latin typeface="SimSun" panose="02010600030101010101" pitchFamily="2" charset="-122"/>
              </a:rPr>
              <a:t>祢為了我的罪 犧牲永不悔</a:t>
            </a:r>
            <a:r>
              <a:rPr lang="zh-CN" altLang="en-US" sz="4400" b="1">
                <a:solidFill>
                  <a:schemeClr val="bg2"/>
                </a:solidFill>
              </a:rPr>
              <a:t> </a:t>
            </a:r>
            <a:br>
              <a:rPr lang="zh-CN" altLang="en-US" sz="4400" b="1">
                <a:solidFill>
                  <a:schemeClr val="bg2"/>
                </a:solidFill>
              </a:rPr>
            </a:br>
            <a:r>
              <a:rPr lang="zh-CN" altLang="en-US" sz="4400" b="1">
                <a:solidFill>
                  <a:schemeClr val="bg2"/>
                </a:solidFill>
                <a:latin typeface="SimSun" panose="02010600030101010101" pitchFamily="2" charset="-122"/>
              </a:rPr>
              <a:t>顯明祢極大恩惠</a:t>
            </a:r>
            <a:r>
              <a:rPr lang="zh-CN" altLang="en-US" sz="4400" b="1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2053" name="Footer Placeholder 6">
            <a:extLst>
              <a:ext uri="{FF2B5EF4-FFF2-40B4-BE49-F238E27FC236}">
                <a16:creationId xmlns:a16="http://schemas.microsoft.com/office/drawing/2014/main" id="{C306ADBA-B5E9-496D-9788-1156FE450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7696200" y="6356352"/>
            <a:ext cx="289560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prstClr val="white">
                    <a:lumMod val="95000"/>
                  </a:prstClr>
                </a:solidFill>
                <a:latin typeface="Times New Roman" pitchFamily="18" charset="0"/>
                <a:cs typeface="Times New Roman" pitchFamily="18" charset="0"/>
              </a:rPr>
              <a:t>Your Steadfast Love</a:t>
            </a:r>
            <a:r>
              <a:rPr lang="en-US" sz="1400" dirty="0">
                <a:solidFill>
                  <a:prstClr val="white">
                    <a:lumMod val="95000"/>
                  </a:prst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>
                <a:solidFill>
                  <a:prstClr val="white"/>
                </a:solidFill>
                <a:latin typeface="Calibri"/>
                <a:cs typeface="Arial" charset="0"/>
              </a:rPr>
              <a:t>1/3</a:t>
            </a:r>
          </a:p>
        </p:txBody>
      </p:sp>
      <p:sp>
        <p:nvSpPr>
          <p:cNvPr id="3077" name="Title 5">
            <a:extLst>
              <a:ext uri="{FF2B5EF4-FFF2-40B4-BE49-F238E27FC236}">
                <a16:creationId xmlns:a16="http://schemas.microsoft.com/office/drawing/2014/main" id="{053373FB-E82E-46B8-B029-F042FB100D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3352800"/>
            <a:ext cx="6934200" cy="2971800"/>
          </a:xfrm>
        </p:spPr>
        <p:txBody>
          <a:bodyPr/>
          <a:lstStyle/>
          <a:p>
            <a: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 blood has washed out my sin</a:t>
            </a:r>
            <a:b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Redeemed my life</a:t>
            </a:r>
            <a:b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will never regret your sacrifice for my sin</a:t>
            </a:r>
            <a:b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Manifest Your great grace</a:t>
            </a:r>
            <a:br>
              <a:rPr lang="en-US" altLang="zh-CN" sz="3200"/>
            </a:br>
            <a:endParaRPr lang="en-US" altLang="zh-CN" sz="3200" b="1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2571D4-1CAB-49FC-ACC1-2FD37375D3B8}"/>
              </a:ext>
            </a:extLst>
          </p:cNvPr>
          <p:cNvSpPr txBox="1"/>
          <p:nvPr/>
        </p:nvSpPr>
        <p:spPr>
          <a:xfrm>
            <a:off x="406400" y="365877"/>
            <a:ext cx="747320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white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1/8</a:t>
            </a:r>
          </a:p>
        </p:txBody>
      </p:sp>
    </p:spTree>
    <p:extLst>
      <p:ext uri="{BB962C8B-B14F-4D97-AF65-F5344CB8AC3E}">
        <p14:creationId xmlns:p14="http://schemas.microsoft.com/office/powerpoint/2010/main" val="3927103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red_black.jpg">
            <a:extLst>
              <a:ext uri="{FF2B5EF4-FFF2-40B4-BE49-F238E27FC236}">
                <a16:creationId xmlns:a16="http://schemas.microsoft.com/office/drawing/2014/main" id="{A3006D25-2831-4DF1-B843-AFF2F30D1F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0163"/>
            <a:ext cx="12192000" cy="6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309E4E32-2E98-4A93-B846-4052D14EC249}"/>
              </a:ext>
            </a:extLst>
          </p:cNvPr>
          <p:cNvSpPr txBox="1">
            <a:spLocks/>
          </p:cNvSpPr>
          <p:nvPr/>
        </p:nvSpPr>
        <p:spPr>
          <a:xfrm>
            <a:off x="2057400" y="304800"/>
            <a:ext cx="8153400" cy="3276600"/>
          </a:xfrm>
          <a:prstGeom prst="rect">
            <a:avLst/>
          </a:prstGeom>
        </p:spPr>
        <p:txBody>
          <a:bodyPr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37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4400" b="1">
                <a:solidFill>
                  <a:srgbClr val="EEECE1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charset="0"/>
              </a:rPr>
              <a:t>我深深體會 祢愛的寶貴</a:t>
            </a:r>
            <a:r>
              <a:rPr lang="zh-CN" altLang="en-US" sz="4400" b="1">
                <a:solidFill>
                  <a:srgbClr val="EEECE1"/>
                </a:solidFill>
                <a:ea typeface="宋体" panose="02010600030101010101" pitchFamily="2" charset="-122"/>
                <a:cs typeface="Arial" charset="0"/>
              </a:rPr>
              <a:t> </a:t>
            </a:r>
            <a:br>
              <a:rPr lang="zh-CN" altLang="en-US" sz="4400" b="1">
                <a:solidFill>
                  <a:srgbClr val="EEECE1"/>
                </a:solidFill>
                <a:ea typeface="宋体" panose="02010600030101010101" pitchFamily="2" charset="-122"/>
                <a:cs typeface="Arial" charset="0"/>
              </a:rPr>
            </a:br>
            <a:r>
              <a:rPr lang="zh-CN" altLang="en-US" sz="4400" b="1">
                <a:solidFill>
                  <a:srgbClr val="EEECE1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charset="0"/>
              </a:rPr>
              <a:t>獻上自己永追隨</a:t>
            </a:r>
            <a:r>
              <a:rPr lang="zh-CN" altLang="en-US" sz="4400" b="1">
                <a:solidFill>
                  <a:srgbClr val="EEECE1"/>
                </a:solidFill>
                <a:ea typeface="宋体" panose="02010600030101010101" pitchFamily="2" charset="-122"/>
                <a:cs typeface="Arial" charset="0"/>
              </a:rPr>
              <a:t> </a:t>
            </a:r>
            <a:br>
              <a:rPr lang="zh-CN" altLang="en-US" sz="4400" b="1">
                <a:solidFill>
                  <a:srgbClr val="EEECE1"/>
                </a:solidFill>
                <a:ea typeface="宋体" panose="02010600030101010101" pitchFamily="2" charset="-122"/>
                <a:cs typeface="Arial" charset="0"/>
              </a:rPr>
            </a:br>
            <a:r>
              <a:rPr lang="zh-CN" altLang="en-US" sz="4400" b="1">
                <a:solidFill>
                  <a:srgbClr val="EEECE1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charset="0"/>
              </a:rPr>
              <a:t>或傷心或氣餒</a:t>
            </a:r>
            <a:r>
              <a:rPr lang="zh-CN" altLang="en-US" sz="4400" b="1">
                <a:solidFill>
                  <a:srgbClr val="EEECE1"/>
                </a:solidFill>
                <a:ea typeface="宋体" panose="02010600030101010101" pitchFamily="2" charset="-122"/>
                <a:cs typeface="Arial" charset="0"/>
              </a:rPr>
              <a:t>  </a:t>
            </a:r>
            <a:r>
              <a:rPr lang="zh-CN" altLang="en-US" sz="4400" b="1">
                <a:solidFill>
                  <a:srgbClr val="EEECE1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charset="0"/>
              </a:rPr>
              <a:t>或生離或死別</a:t>
            </a:r>
            <a:r>
              <a:rPr lang="zh-CN" altLang="en-US" sz="4400" b="1">
                <a:solidFill>
                  <a:srgbClr val="EEECE1"/>
                </a:solidFill>
                <a:ea typeface="宋体" panose="02010600030101010101" pitchFamily="2" charset="-122"/>
                <a:cs typeface="Arial" charset="0"/>
              </a:rPr>
              <a:t> </a:t>
            </a:r>
            <a:br>
              <a:rPr lang="zh-CN" altLang="en-US" sz="4400" b="1">
                <a:solidFill>
                  <a:srgbClr val="EEECE1"/>
                </a:solidFill>
                <a:ea typeface="宋体" panose="02010600030101010101" pitchFamily="2" charset="-122"/>
                <a:cs typeface="Arial" charset="0"/>
              </a:rPr>
            </a:br>
            <a:r>
              <a:rPr lang="zh-CN" altLang="en-US" sz="4400" b="1">
                <a:solidFill>
                  <a:srgbClr val="EEECE1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charset="0"/>
              </a:rPr>
              <a:t>願剛強壯膽永遠不後退</a:t>
            </a:r>
            <a:endParaRPr lang="zh-CN" altLang="en-US" sz="4400" b="1">
              <a:solidFill>
                <a:srgbClr val="EEECE1"/>
              </a:solidFill>
              <a:ea typeface="宋体" panose="02010600030101010101" pitchFamily="2" charset="-122"/>
              <a:cs typeface="Arial" charset="0"/>
            </a:endParaRPr>
          </a:p>
        </p:txBody>
      </p:sp>
      <p:sp>
        <p:nvSpPr>
          <p:cNvPr id="4100" name="Title 5">
            <a:extLst>
              <a:ext uri="{FF2B5EF4-FFF2-40B4-BE49-F238E27FC236}">
                <a16:creationId xmlns:a16="http://schemas.microsoft.com/office/drawing/2014/main" id="{3FF2CEC6-03DA-4E54-9B12-854EBF8AD2A3}"/>
              </a:ext>
            </a:extLst>
          </p:cNvPr>
          <p:cNvSpPr txBox="1">
            <a:spLocks/>
          </p:cNvSpPr>
          <p:nvPr/>
        </p:nvSpPr>
        <p:spPr bwMode="auto">
          <a:xfrm>
            <a:off x="1600200" y="3581400"/>
            <a:ext cx="77724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37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br>
              <a:rPr lang="en-US" altLang="zh-CN" sz="3200" b="1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br>
              <a:rPr lang="en-US" altLang="zh-CN" sz="3200" b="1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 deeply appreciate the value of Your Love</a:t>
            </a:r>
            <a:b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 offer myself as your follower forever</a:t>
            </a:r>
            <a:b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No matter the situation of sadness discouragement,  separation from </a:t>
            </a:r>
            <a:b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loved ones, or death </a:t>
            </a:r>
          </a:p>
          <a:p>
            <a:pPr algn="ctr" defTabSz="91437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May I be strong and courageous, </a:t>
            </a:r>
            <a:b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never willing to turn back</a:t>
            </a:r>
            <a:br>
              <a:rPr lang="en-US" altLang="zh-CN" sz="3200" b="1" i="1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endParaRPr lang="en-US" altLang="zh-CN" sz="3200" b="1">
              <a:solidFill>
                <a:srgbClr val="FFC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ctr" defTabSz="914377" fontAlgn="base">
              <a:spcBef>
                <a:spcPct val="0"/>
              </a:spcBef>
              <a:spcAft>
                <a:spcPct val="0"/>
              </a:spcAft>
              <a:defRPr/>
            </a:pPr>
            <a:br>
              <a:rPr lang="en-US" altLang="zh-CN" sz="320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  <a:cs typeface="Arial" charset="0"/>
              </a:rPr>
            </a:br>
            <a:br>
              <a:rPr lang="en-US" altLang="zh-CN" sz="320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  <a:cs typeface="Arial" charset="0"/>
              </a:rPr>
            </a:br>
            <a:endParaRPr lang="en-US" altLang="zh-CN" sz="3200" b="1">
              <a:solidFill>
                <a:srgbClr val="FFC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3741F1E-5B6C-482E-9DA4-5F616AA0D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7696200" y="6356352"/>
            <a:ext cx="289560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prstClr val="white">
                    <a:lumMod val="95000"/>
                  </a:prstClr>
                </a:solidFill>
                <a:latin typeface="Times New Roman" pitchFamily="18" charset="0"/>
                <a:cs typeface="Times New Roman" pitchFamily="18" charset="0"/>
              </a:rPr>
              <a:t>Your Steadfast Love</a:t>
            </a:r>
            <a:r>
              <a:rPr lang="en-US" sz="1400" dirty="0">
                <a:solidFill>
                  <a:prstClr val="white">
                    <a:lumMod val="95000"/>
                  </a:prstClr>
                </a:solidFill>
                <a:latin typeface="Times New Roman" pitchFamily="18" charset="0"/>
                <a:cs typeface="Times New Roman" pitchFamily="18" charset="0"/>
              </a:rPr>
              <a:t>  2/</a:t>
            </a:r>
            <a:r>
              <a:rPr lang="en-US" sz="1400" b="1" dirty="0">
                <a:solidFill>
                  <a:prstClr val="white"/>
                </a:solidFill>
                <a:latin typeface="Calibri"/>
                <a:cs typeface="Arial" charset="0"/>
              </a:rPr>
              <a:t>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6BC147-DF1A-4970-B34B-D56DCC80BA57}"/>
              </a:ext>
            </a:extLst>
          </p:cNvPr>
          <p:cNvSpPr txBox="1"/>
          <p:nvPr/>
        </p:nvSpPr>
        <p:spPr>
          <a:xfrm>
            <a:off x="406400" y="365877"/>
            <a:ext cx="747320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white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2/8</a:t>
            </a:r>
          </a:p>
        </p:txBody>
      </p:sp>
    </p:spTree>
    <p:extLst>
      <p:ext uri="{BB962C8B-B14F-4D97-AF65-F5344CB8AC3E}">
        <p14:creationId xmlns:p14="http://schemas.microsoft.com/office/powerpoint/2010/main" val="4176237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red_black.jpg">
            <a:extLst>
              <a:ext uri="{FF2B5EF4-FFF2-40B4-BE49-F238E27FC236}">
                <a16:creationId xmlns:a16="http://schemas.microsoft.com/office/drawing/2014/main" id="{A0AC647A-107B-4D0D-9423-971331913F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0163"/>
            <a:ext cx="12192000" cy="6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B7F94616-6A35-48F8-94DE-173648B005FC}"/>
              </a:ext>
            </a:extLst>
          </p:cNvPr>
          <p:cNvSpPr txBox="1">
            <a:spLocks/>
          </p:cNvSpPr>
          <p:nvPr/>
        </p:nvSpPr>
        <p:spPr bwMode="auto">
          <a:xfrm>
            <a:off x="1752600" y="228600"/>
            <a:ext cx="86868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37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4400" b="1" dirty="0">
                <a:solidFill>
                  <a:srgbClr val="EEECE1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charset="0"/>
              </a:rPr>
              <a:t>哦 祢愛永不變 從今直到永遠</a:t>
            </a:r>
            <a:r>
              <a:rPr lang="zh-CN" altLang="en-US" sz="4400" b="1" dirty="0">
                <a:solidFill>
                  <a:srgbClr val="EEECE1"/>
                </a:solidFill>
                <a:ea typeface="宋体" panose="02010600030101010101" pitchFamily="2" charset="-122"/>
                <a:cs typeface="Arial" charset="0"/>
              </a:rPr>
              <a:t> </a:t>
            </a:r>
            <a:br>
              <a:rPr lang="zh-CN" altLang="en-US" sz="4400" b="1" dirty="0">
                <a:solidFill>
                  <a:srgbClr val="EEECE1"/>
                </a:solidFill>
                <a:ea typeface="宋体" panose="02010600030101010101" pitchFamily="2" charset="-122"/>
                <a:cs typeface="Arial" charset="0"/>
              </a:rPr>
            </a:br>
            <a:r>
              <a:rPr lang="zh-CN" altLang="en-US" sz="4400" b="1" dirty="0">
                <a:solidFill>
                  <a:srgbClr val="EEECE1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charset="0"/>
              </a:rPr>
              <a:t>深深澆灌我心田</a:t>
            </a:r>
            <a:br>
              <a:rPr lang="zh-CN" altLang="en-US" sz="4400" b="1" dirty="0">
                <a:solidFill>
                  <a:srgbClr val="EEECE1"/>
                </a:solidFill>
                <a:ea typeface="宋体" panose="02010600030101010101" pitchFamily="2" charset="-122"/>
                <a:cs typeface="Arial" charset="0"/>
              </a:rPr>
            </a:br>
            <a:r>
              <a:rPr lang="zh-CN" altLang="en-US" sz="4400" b="1" dirty="0">
                <a:solidFill>
                  <a:srgbClr val="EEECE1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charset="0"/>
              </a:rPr>
              <a:t>或天旋或地轉 經滄海歷桑田</a:t>
            </a:r>
            <a:br>
              <a:rPr lang="zh-CN" altLang="en-US" sz="4400" b="1" dirty="0">
                <a:solidFill>
                  <a:srgbClr val="EEECE1"/>
                </a:solidFill>
                <a:ea typeface="宋体" panose="02010600030101010101" pitchFamily="2" charset="-122"/>
                <a:cs typeface="Arial" charset="0"/>
              </a:rPr>
            </a:br>
            <a:r>
              <a:rPr lang="zh-CN" altLang="en-US" sz="4400" b="1" dirty="0">
                <a:solidFill>
                  <a:srgbClr val="EEECE1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charset="0"/>
              </a:rPr>
              <a:t>都不能叫我與你愛隔絕</a:t>
            </a:r>
            <a:endParaRPr lang="zh-CN" altLang="en-US" sz="4400" b="1" dirty="0">
              <a:solidFill>
                <a:srgbClr val="EEECE1"/>
              </a:solidFill>
              <a:ea typeface="宋体" panose="02010600030101010101" pitchFamily="2" charset="-122"/>
              <a:cs typeface="Arial" charset="0"/>
            </a:endParaRPr>
          </a:p>
          <a:p>
            <a:pPr defTabSz="914377"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endParaRPr lang="en-US" altLang="zh-CN" sz="7300" dirty="0">
              <a:solidFill>
                <a:prstClr val="black"/>
              </a:solidFill>
              <a:ea typeface="宋体" panose="02010600030101010101" pitchFamily="2" charset="-122"/>
              <a:cs typeface="Arial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86687F7-4C64-44D4-B4C9-3AEE4942FB50}"/>
              </a:ext>
            </a:extLst>
          </p:cNvPr>
          <p:cNvSpPr txBox="1">
            <a:spLocks/>
          </p:cNvSpPr>
          <p:nvPr/>
        </p:nvSpPr>
        <p:spPr bwMode="auto">
          <a:xfrm>
            <a:off x="1600200" y="3733800"/>
            <a:ext cx="7772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37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Oh, Your love will never change now and forever</a:t>
            </a:r>
            <a:b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Deep in my heart</a:t>
            </a:r>
          </a:p>
          <a:p>
            <a:pPr algn="ctr" defTabSz="91437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No matter if the sky rotates or the sea turn </a:t>
            </a:r>
          </a:p>
          <a:p>
            <a:pPr algn="ctr" defTabSz="91437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No matter how difficult my environment is</a:t>
            </a:r>
            <a:b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Nothing will separate me from Your love</a:t>
            </a:r>
            <a:br>
              <a:rPr lang="en-US" altLang="zh-CN" sz="280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endParaRPr lang="en-US" altLang="zh-CN" sz="2800" b="1">
              <a:solidFill>
                <a:srgbClr val="FFC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25660CB-C5F0-4B47-9A7F-A75DB10D9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7696200" y="6356352"/>
            <a:ext cx="289560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32" indent="-28574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971" indent="-22859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160" indent="-22859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349" indent="-22859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537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726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914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103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400" b="1">
                <a:solidFill>
                  <a:srgbClr val="F2F2F2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Your Steadfast Love</a:t>
            </a:r>
            <a:r>
              <a:rPr lang="en-US" altLang="zh-CN" sz="1400">
                <a:solidFill>
                  <a:srgbClr val="F2F2F2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3/3</a:t>
            </a:r>
            <a:endParaRPr lang="en-US" altLang="zh-CN" sz="1400" b="1">
              <a:solidFill>
                <a:prstClr val="white"/>
              </a:solidFill>
              <a:latin typeface="Calibri" panose="020F0502020204030204" pitchFamily="34" charset="0"/>
              <a:ea typeface="宋体" panose="02010600030101010101" pitchFamily="2" charset="-122"/>
              <a:cs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091FA2-318A-4C8C-8E41-66D6029E1134}"/>
              </a:ext>
            </a:extLst>
          </p:cNvPr>
          <p:cNvSpPr txBox="1"/>
          <p:nvPr/>
        </p:nvSpPr>
        <p:spPr>
          <a:xfrm>
            <a:off x="406400" y="365877"/>
            <a:ext cx="747320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white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3/8</a:t>
            </a:r>
          </a:p>
        </p:txBody>
      </p:sp>
    </p:spTree>
    <p:extLst>
      <p:ext uri="{BB962C8B-B14F-4D97-AF65-F5344CB8AC3E}">
        <p14:creationId xmlns:p14="http://schemas.microsoft.com/office/powerpoint/2010/main" val="1465887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red_black.jpg">
            <a:extLst>
              <a:ext uri="{FF2B5EF4-FFF2-40B4-BE49-F238E27FC236}">
                <a16:creationId xmlns:a16="http://schemas.microsoft.com/office/drawing/2014/main" id="{A66E2BB3-24A4-4BD1-AEF0-013D1F67E2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0163"/>
            <a:ext cx="12192000" cy="6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2823B22F-1D46-493B-9312-32C7C3A5F2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2600" y="228600"/>
            <a:ext cx="8915400" cy="3124200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4400" b="1">
                <a:solidFill>
                  <a:schemeClr val="bg2"/>
                </a:solidFill>
                <a:latin typeface="SimSun" panose="02010600030101010101" pitchFamily="2" charset="-122"/>
              </a:rPr>
              <a:t>祢流出寶血 洗淨我污穢</a:t>
            </a:r>
            <a:r>
              <a:rPr lang="zh-CN" altLang="en-US" sz="4400" b="1">
                <a:solidFill>
                  <a:schemeClr val="bg2"/>
                </a:solidFill>
              </a:rPr>
              <a:t> </a:t>
            </a:r>
            <a:br>
              <a:rPr lang="zh-CN" altLang="en-US" sz="4400" b="1">
                <a:solidFill>
                  <a:schemeClr val="bg2"/>
                </a:solidFill>
              </a:rPr>
            </a:br>
            <a:r>
              <a:rPr lang="zh-CN" altLang="en-US" sz="4400" b="1">
                <a:solidFill>
                  <a:schemeClr val="bg2"/>
                </a:solidFill>
                <a:latin typeface="SimSun" panose="02010600030101010101" pitchFamily="2" charset="-122"/>
              </a:rPr>
              <a:t>將我的生命贖回</a:t>
            </a:r>
            <a:r>
              <a:rPr lang="zh-CN" altLang="en-US" sz="4400" b="1">
                <a:solidFill>
                  <a:schemeClr val="bg2"/>
                </a:solidFill>
              </a:rPr>
              <a:t> </a:t>
            </a:r>
            <a:br>
              <a:rPr lang="zh-CN" altLang="en-US" sz="4400" b="1">
                <a:solidFill>
                  <a:schemeClr val="bg2"/>
                </a:solidFill>
              </a:rPr>
            </a:br>
            <a:r>
              <a:rPr lang="zh-CN" altLang="en-US" sz="4400" b="1">
                <a:solidFill>
                  <a:schemeClr val="bg2"/>
                </a:solidFill>
                <a:latin typeface="SimSun" panose="02010600030101010101" pitchFamily="2" charset="-122"/>
              </a:rPr>
              <a:t>祢為了我的罪 犧牲永不悔</a:t>
            </a:r>
            <a:r>
              <a:rPr lang="zh-CN" altLang="en-US" sz="4400" b="1">
                <a:solidFill>
                  <a:schemeClr val="bg2"/>
                </a:solidFill>
              </a:rPr>
              <a:t> </a:t>
            </a:r>
            <a:br>
              <a:rPr lang="zh-CN" altLang="en-US" sz="4400" b="1">
                <a:solidFill>
                  <a:schemeClr val="bg2"/>
                </a:solidFill>
              </a:rPr>
            </a:br>
            <a:r>
              <a:rPr lang="zh-CN" altLang="en-US" sz="4400" b="1">
                <a:solidFill>
                  <a:schemeClr val="bg2"/>
                </a:solidFill>
                <a:latin typeface="SimSun" panose="02010600030101010101" pitchFamily="2" charset="-122"/>
              </a:rPr>
              <a:t>顯明祢極大恩惠</a:t>
            </a:r>
            <a:r>
              <a:rPr lang="zh-CN" altLang="en-US" sz="4400" b="1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2053" name="Footer Placeholder 6">
            <a:extLst>
              <a:ext uri="{FF2B5EF4-FFF2-40B4-BE49-F238E27FC236}">
                <a16:creationId xmlns:a16="http://schemas.microsoft.com/office/drawing/2014/main" id="{C306ADBA-B5E9-496D-9788-1156FE450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7696200" y="6356352"/>
            <a:ext cx="289560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prstClr val="white">
                    <a:lumMod val="95000"/>
                  </a:prstClr>
                </a:solidFill>
                <a:latin typeface="Times New Roman" pitchFamily="18" charset="0"/>
                <a:cs typeface="Times New Roman" pitchFamily="18" charset="0"/>
              </a:rPr>
              <a:t>Your Steadfast Love</a:t>
            </a:r>
            <a:r>
              <a:rPr lang="en-US" sz="1400" dirty="0">
                <a:solidFill>
                  <a:prstClr val="white">
                    <a:lumMod val="95000"/>
                  </a:prst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>
                <a:solidFill>
                  <a:prstClr val="white"/>
                </a:solidFill>
                <a:latin typeface="Calibri"/>
                <a:cs typeface="Arial" charset="0"/>
              </a:rPr>
              <a:t>1/3</a:t>
            </a:r>
          </a:p>
        </p:txBody>
      </p:sp>
      <p:sp>
        <p:nvSpPr>
          <p:cNvPr id="3077" name="Title 5">
            <a:extLst>
              <a:ext uri="{FF2B5EF4-FFF2-40B4-BE49-F238E27FC236}">
                <a16:creationId xmlns:a16="http://schemas.microsoft.com/office/drawing/2014/main" id="{053373FB-E82E-46B8-B029-F042FB100D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3352800"/>
            <a:ext cx="6934200" cy="2971800"/>
          </a:xfrm>
        </p:spPr>
        <p:txBody>
          <a:bodyPr/>
          <a:lstStyle/>
          <a:p>
            <a: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 blood has washed out my sin</a:t>
            </a:r>
            <a:b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Redeemed my life</a:t>
            </a:r>
            <a:b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will never regret your sacrifice for my sin</a:t>
            </a:r>
            <a:b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Manifest Your great grace</a:t>
            </a:r>
            <a:br>
              <a:rPr lang="en-US" altLang="zh-CN" sz="3200"/>
            </a:br>
            <a:endParaRPr lang="en-US" altLang="zh-CN" sz="3200" b="1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0738BF-FDFF-4122-AC75-3D6631C8325B}"/>
              </a:ext>
            </a:extLst>
          </p:cNvPr>
          <p:cNvSpPr txBox="1"/>
          <p:nvPr/>
        </p:nvSpPr>
        <p:spPr>
          <a:xfrm>
            <a:off x="406400" y="365877"/>
            <a:ext cx="747320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white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4/8</a:t>
            </a:r>
          </a:p>
        </p:txBody>
      </p:sp>
    </p:spTree>
    <p:extLst>
      <p:ext uri="{BB962C8B-B14F-4D97-AF65-F5344CB8AC3E}">
        <p14:creationId xmlns:p14="http://schemas.microsoft.com/office/powerpoint/2010/main" val="1596763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red_black.jpg">
            <a:extLst>
              <a:ext uri="{FF2B5EF4-FFF2-40B4-BE49-F238E27FC236}">
                <a16:creationId xmlns:a16="http://schemas.microsoft.com/office/drawing/2014/main" id="{A3006D25-2831-4DF1-B843-AFF2F30D1F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0163"/>
            <a:ext cx="12192000" cy="6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309E4E32-2E98-4A93-B846-4052D14EC249}"/>
              </a:ext>
            </a:extLst>
          </p:cNvPr>
          <p:cNvSpPr txBox="1">
            <a:spLocks/>
          </p:cNvSpPr>
          <p:nvPr/>
        </p:nvSpPr>
        <p:spPr>
          <a:xfrm>
            <a:off x="2057400" y="304800"/>
            <a:ext cx="8153400" cy="3276600"/>
          </a:xfrm>
          <a:prstGeom prst="rect">
            <a:avLst/>
          </a:prstGeom>
        </p:spPr>
        <p:txBody>
          <a:bodyPr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37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4400" b="1">
                <a:solidFill>
                  <a:srgbClr val="EEECE1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charset="0"/>
              </a:rPr>
              <a:t>我深深體會 祢愛的寶貴</a:t>
            </a:r>
            <a:r>
              <a:rPr lang="zh-CN" altLang="en-US" sz="4400" b="1">
                <a:solidFill>
                  <a:srgbClr val="EEECE1"/>
                </a:solidFill>
                <a:ea typeface="宋体" panose="02010600030101010101" pitchFamily="2" charset="-122"/>
                <a:cs typeface="Arial" charset="0"/>
              </a:rPr>
              <a:t> </a:t>
            </a:r>
            <a:br>
              <a:rPr lang="zh-CN" altLang="en-US" sz="4400" b="1">
                <a:solidFill>
                  <a:srgbClr val="EEECE1"/>
                </a:solidFill>
                <a:ea typeface="宋体" panose="02010600030101010101" pitchFamily="2" charset="-122"/>
                <a:cs typeface="Arial" charset="0"/>
              </a:rPr>
            </a:br>
            <a:r>
              <a:rPr lang="zh-CN" altLang="en-US" sz="4400" b="1">
                <a:solidFill>
                  <a:srgbClr val="EEECE1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charset="0"/>
              </a:rPr>
              <a:t>獻上自己永追隨</a:t>
            </a:r>
            <a:r>
              <a:rPr lang="zh-CN" altLang="en-US" sz="4400" b="1">
                <a:solidFill>
                  <a:srgbClr val="EEECE1"/>
                </a:solidFill>
                <a:ea typeface="宋体" panose="02010600030101010101" pitchFamily="2" charset="-122"/>
                <a:cs typeface="Arial" charset="0"/>
              </a:rPr>
              <a:t> </a:t>
            </a:r>
            <a:br>
              <a:rPr lang="zh-CN" altLang="en-US" sz="4400" b="1">
                <a:solidFill>
                  <a:srgbClr val="EEECE1"/>
                </a:solidFill>
                <a:ea typeface="宋体" panose="02010600030101010101" pitchFamily="2" charset="-122"/>
                <a:cs typeface="Arial" charset="0"/>
              </a:rPr>
            </a:br>
            <a:r>
              <a:rPr lang="zh-CN" altLang="en-US" sz="4400" b="1">
                <a:solidFill>
                  <a:srgbClr val="EEECE1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charset="0"/>
              </a:rPr>
              <a:t>或傷心或氣餒</a:t>
            </a:r>
            <a:r>
              <a:rPr lang="zh-CN" altLang="en-US" sz="4400" b="1">
                <a:solidFill>
                  <a:srgbClr val="EEECE1"/>
                </a:solidFill>
                <a:ea typeface="宋体" panose="02010600030101010101" pitchFamily="2" charset="-122"/>
                <a:cs typeface="Arial" charset="0"/>
              </a:rPr>
              <a:t>  </a:t>
            </a:r>
            <a:r>
              <a:rPr lang="zh-CN" altLang="en-US" sz="4400" b="1">
                <a:solidFill>
                  <a:srgbClr val="EEECE1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charset="0"/>
              </a:rPr>
              <a:t>或生離或死別</a:t>
            </a:r>
            <a:r>
              <a:rPr lang="zh-CN" altLang="en-US" sz="4400" b="1">
                <a:solidFill>
                  <a:srgbClr val="EEECE1"/>
                </a:solidFill>
                <a:ea typeface="宋体" panose="02010600030101010101" pitchFamily="2" charset="-122"/>
                <a:cs typeface="Arial" charset="0"/>
              </a:rPr>
              <a:t> </a:t>
            </a:r>
            <a:br>
              <a:rPr lang="zh-CN" altLang="en-US" sz="4400" b="1">
                <a:solidFill>
                  <a:srgbClr val="EEECE1"/>
                </a:solidFill>
                <a:ea typeface="宋体" panose="02010600030101010101" pitchFamily="2" charset="-122"/>
                <a:cs typeface="Arial" charset="0"/>
              </a:rPr>
            </a:br>
            <a:r>
              <a:rPr lang="zh-CN" altLang="en-US" sz="4400" b="1">
                <a:solidFill>
                  <a:srgbClr val="EEECE1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charset="0"/>
              </a:rPr>
              <a:t>願剛強壯膽永遠不後退</a:t>
            </a:r>
            <a:endParaRPr lang="zh-CN" altLang="en-US" sz="4400" b="1">
              <a:solidFill>
                <a:srgbClr val="EEECE1"/>
              </a:solidFill>
              <a:ea typeface="宋体" panose="02010600030101010101" pitchFamily="2" charset="-122"/>
              <a:cs typeface="Arial" charset="0"/>
            </a:endParaRPr>
          </a:p>
        </p:txBody>
      </p:sp>
      <p:sp>
        <p:nvSpPr>
          <p:cNvPr id="4100" name="Title 5">
            <a:extLst>
              <a:ext uri="{FF2B5EF4-FFF2-40B4-BE49-F238E27FC236}">
                <a16:creationId xmlns:a16="http://schemas.microsoft.com/office/drawing/2014/main" id="{3FF2CEC6-03DA-4E54-9B12-854EBF8AD2A3}"/>
              </a:ext>
            </a:extLst>
          </p:cNvPr>
          <p:cNvSpPr txBox="1">
            <a:spLocks/>
          </p:cNvSpPr>
          <p:nvPr/>
        </p:nvSpPr>
        <p:spPr bwMode="auto">
          <a:xfrm>
            <a:off x="1600200" y="3581400"/>
            <a:ext cx="77724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37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br>
              <a:rPr lang="en-US" altLang="zh-CN" sz="3200" b="1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br>
              <a:rPr lang="en-US" altLang="zh-CN" sz="3200" b="1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 deeply appreciate the value of Your Love</a:t>
            </a:r>
            <a:b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 offer myself as your follower forever</a:t>
            </a:r>
            <a:b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No matter the situation of sadness discouragement,  separation from </a:t>
            </a:r>
            <a:b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loved ones, or death </a:t>
            </a:r>
          </a:p>
          <a:p>
            <a:pPr algn="ctr" defTabSz="91437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May I be strong and courageous, </a:t>
            </a:r>
            <a:b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never willing to turn back</a:t>
            </a:r>
            <a:br>
              <a:rPr lang="en-US" altLang="zh-CN" sz="3200" b="1" i="1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endParaRPr lang="en-US" altLang="zh-CN" sz="3200" b="1">
              <a:solidFill>
                <a:srgbClr val="FFC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ctr" defTabSz="914377" fontAlgn="base">
              <a:spcBef>
                <a:spcPct val="0"/>
              </a:spcBef>
              <a:spcAft>
                <a:spcPct val="0"/>
              </a:spcAft>
              <a:defRPr/>
            </a:pPr>
            <a:br>
              <a:rPr lang="en-US" altLang="zh-CN" sz="320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  <a:cs typeface="Arial" charset="0"/>
              </a:rPr>
            </a:br>
            <a:br>
              <a:rPr lang="en-US" altLang="zh-CN" sz="320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  <a:cs typeface="Arial" charset="0"/>
              </a:rPr>
            </a:br>
            <a:endParaRPr lang="en-US" altLang="zh-CN" sz="3200" b="1">
              <a:solidFill>
                <a:srgbClr val="FFC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3741F1E-5B6C-482E-9DA4-5F616AA0D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7696200" y="6356352"/>
            <a:ext cx="289560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prstClr val="white">
                    <a:lumMod val="95000"/>
                  </a:prstClr>
                </a:solidFill>
                <a:latin typeface="Times New Roman" pitchFamily="18" charset="0"/>
                <a:cs typeface="Times New Roman" pitchFamily="18" charset="0"/>
              </a:rPr>
              <a:t>Your Steadfast Love</a:t>
            </a:r>
            <a:r>
              <a:rPr lang="en-US" sz="1400" dirty="0">
                <a:solidFill>
                  <a:prstClr val="white">
                    <a:lumMod val="95000"/>
                  </a:prstClr>
                </a:solidFill>
                <a:latin typeface="Times New Roman" pitchFamily="18" charset="0"/>
                <a:cs typeface="Times New Roman" pitchFamily="18" charset="0"/>
              </a:rPr>
              <a:t>  2/</a:t>
            </a:r>
            <a:r>
              <a:rPr lang="en-US" sz="1400" b="1" dirty="0">
                <a:solidFill>
                  <a:prstClr val="white"/>
                </a:solidFill>
                <a:latin typeface="Calibri"/>
                <a:cs typeface="Arial" charset="0"/>
              </a:rPr>
              <a:t>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6EECC8-2626-446C-931C-65E0E482D8A4}"/>
              </a:ext>
            </a:extLst>
          </p:cNvPr>
          <p:cNvSpPr txBox="1"/>
          <p:nvPr/>
        </p:nvSpPr>
        <p:spPr>
          <a:xfrm>
            <a:off x="406400" y="365877"/>
            <a:ext cx="747320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white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5/8</a:t>
            </a:r>
          </a:p>
        </p:txBody>
      </p:sp>
    </p:spTree>
    <p:extLst>
      <p:ext uri="{BB962C8B-B14F-4D97-AF65-F5344CB8AC3E}">
        <p14:creationId xmlns:p14="http://schemas.microsoft.com/office/powerpoint/2010/main" val="3366813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red_black.jpg">
            <a:extLst>
              <a:ext uri="{FF2B5EF4-FFF2-40B4-BE49-F238E27FC236}">
                <a16:creationId xmlns:a16="http://schemas.microsoft.com/office/drawing/2014/main" id="{A0AC647A-107B-4D0D-9423-971331913F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0163"/>
            <a:ext cx="12192000" cy="6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B7F94616-6A35-48F8-94DE-173648B005FC}"/>
              </a:ext>
            </a:extLst>
          </p:cNvPr>
          <p:cNvSpPr txBox="1">
            <a:spLocks/>
          </p:cNvSpPr>
          <p:nvPr/>
        </p:nvSpPr>
        <p:spPr bwMode="auto">
          <a:xfrm>
            <a:off x="1752600" y="228600"/>
            <a:ext cx="86868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37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4400" b="1" dirty="0">
                <a:solidFill>
                  <a:srgbClr val="EEECE1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charset="0"/>
              </a:rPr>
              <a:t>哦 祢愛永不變 從今直到永遠</a:t>
            </a:r>
            <a:r>
              <a:rPr lang="zh-CN" altLang="en-US" sz="4400" b="1" dirty="0">
                <a:solidFill>
                  <a:srgbClr val="EEECE1"/>
                </a:solidFill>
                <a:ea typeface="宋体" panose="02010600030101010101" pitchFamily="2" charset="-122"/>
                <a:cs typeface="Arial" charset="0"/>
              </a:rPr>
              <a:t> </a:t>
            </a:r>
            <a:br>
              <a:rPr lang="zh-CN" altLang="en-US" sz="4400" b="1" dirty="0">
                <a:solidFill>
                  <a:srgbClr val="EEECE1"/>
                </a:solidFill>
                <a:ea typeface="宋体" panose="02010600030101010101" pitchFamily="2" charset="-122"/>
                <a:cs typeface="Arial" charset="0"/>
              </a:rPr>
            </a:br>
            <a:r>
              <a:rPr lang="zh-CN" altLang="en-US" sz="4400" b="1" dirty="0">
                <a:solidFill>
                  <a:srgbClr val="EEECE1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charset="0"/>
              </a:rPr>
              <a:t>深深澆灌我心田</a:t>
            </a:r>
            <a:br>
              <a:rPr lang="zh-CN" altLang="en-US" sz="4400" b="1" dirty="0">
                <a:solidFill>
                  <a:srgbClr val="EEECE1"/>
                </a:solidFill>
                <a:ea typeface="宋体" panose="02010600030101010101" pitchFamily="2" charset="-122"/>
                <a:cs typeface="Arial" charset="0"/>
              </a:rPr>
            </a:br>
            <a:r>
              <a:rPr lang="zh-CN" altLang="en-US" sz="4400" b="1" dirty="0">
                <a:solidFill>
                  <a:srgbClr val="EEECE1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charset="0"/>
              </a:rPr>
              <a:t>或天旋或地轉 經滄海歷桑田</a:t>
            </a:r>
            <a:br>
              <a:rPr lang="zh-CN" altLang="en-US" sz="4400" b="1" dirty="0">
                <a:solidFill>
                  <a:srgbClr val="EEECE1"/>
                </a:solidFill>
                <a:ea typeface="宋体" panose="02010600030101010101" pitchFamily="2" charset="-122"/>
                <a:cs typeface="Arial" charset="0"/>
              </a:rPr>
            </a:br>
            <a:r>
              <a:rPr lang="zh-CN" altLang="en-US" sz="4400" b="1" dirty="0">
                <a:solidFill>
                  <a:srgbClr val="EEECE1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charset="0"/>
              </a:rPr>
              <a:t>都不能叫我與你愛隔絕</a:t>
            </a:r>
            <a:endParaRPr lang="zh-CN" altLang="en-US" sz="4400" b="1" dirty="0">
              <a:solidFill>
                <a:srgbClr val="EEECE1"/>
              </a:solidFill>
              <a:ea typeface="宋体" panose="02010600030101010101" pitchFamily="2" charset="-122"/>
              <a:cs typeface="Arial" charset="0"/>
            </a:endParaRPr>
          </a:p>
          <a:p>
            <a:pPr defTabSz="914377"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endParaRPr lang="en-US" altLang="zh-CN" sz="7300" dirty="0">
              <a:solidFill>
                <a:prstClr val="black"/>
              </a:solidFill>
              <a:ea typeface="宋体" panose="02010600030101010101" pitchFamily="2" charset="-122"/>
              <a:cs typeface="Arial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86687F7-4C64-44D4-B4C9-3AEE4942FB50}"/>
              </a:ext>
            </a:extLst>
          </p:cNvPr>
          <p:cNvSpPr txBox="1">
            <a:spLocks/>
          </p:cNvSpPr>
          <p:nvPr/>
        </p:nvSpPr>
        <p:spPr bwMode="auto">
          <a:xfrm>
            <a:off x="1600200" y="3733800"/>
            <a:ext cx="7772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37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Oh, Your love will never change now and forever</a:t>
            </a:r>
            <a:b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Deep in my heart</a:t>
            </a:r>
          </a:p>
          <a:p>
            <a:pPr algn="ctr" defTabSz="91437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No matter if the sky rotates or the sea turn </a:t>
            </a:r>
          </a:p>
          <a:p>
            <a:pPr algn="ctr" defTabSz="91437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No matter how difficult my environment is</a:t>
            </a:r>
            <a:b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sz="2800" b="1" i="1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Nothing will separate me from Your love</a:t>
            </a:r>
            <a:br>
              <a:rPr lang="en-US" altLang="zh-CN" sz="280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endParaRPr lang="en-US" altLang="zh-CN" sz="2800" b="1">
              <a:solidFill>
                <a:srgbClr val="FFC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25660CB-C5F0-4B47-9A7F-A75DB10D9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7696200" y="6356352"/>
            <a:ext cx="289560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32" indent="-28574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971" indent="-22859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160" indent="-22859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349" indent="-22859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537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726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914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103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400" b="1">
                <a:solidFill>
                  <a:srgbClr val="F2F2F2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Your Steadfast Love</a:t>
            </a:r>
            <a:r>
              <a:rPr lang="en-US" altLang="zh-CN" sz="1400">
                <a:solidFill>
                  <a:srgbClr val="F2F2F2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3/3</a:t>
            </a:r>
            <a:endParaRPr lang="en-US" altLang="zh-CN" sz="1400" b="1">
              <a:solidFill>
                <a:prstClr val="white"/>
              </a:solidFill>
              <a:latin typeface="Calibri" panose="020F0502020204030204" pitchFamily="34" charset="0"/>
              <a:ea typeface="宋体" panose="02010600030101010101" pitchFamily="2" charset="-122"/>
              <a:cs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356294-D129-4558-B551-30321A73FBDA}"/>
              </a:ext>
            </a:extLst>
          </p:cNvPr>
          <p:cNvSpPr txBox="1"/>
          <p:nvPr/>
        </p:nvSpPr>
        <p:spPr>
          <a:xfrm>
            <a:off x="406400" y="365877"/>
            <a:ext cx="747320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white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6/8</a:t>
            </a:r>
          </a:p>
        </p:txBody>
      </p:sp>
    </p:spTree>
    <p:extLst>
      <p:ext uri="{BB962C8B-B14F-4D97-AF65-F5344CB8AC3E}">
        <p14:creationId xmlns:p14="http://schemas.microsoft.com/office/powerpoint/2010/main" val="991747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red_black.jpg">
            <a:extLst>
              <a:ext uri="{FF2B5EF4-FFF2-40B4-BE49-F238E27FC236}">
                <a16:creationId xmlns:a16="http://schemas.microsoft.com/office/drawing/2014/main" id="{A0AC647A-107B-4D0D-9423-971331913F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0163"/>
            <a:ext cx="12192000" cy="6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B7F94616-6A35-48F8-94DE-173648B005FC}"/>
              </a:ext>
            </a:extLst>
          </p:cNvPr>
          <p:cNvSpPr txBox="1">
            <a:spLocks/>
          </p:cNvSpPr>
          <p:nvPr/>
        </p:nvSpPr>
        <p:spPr bwMode="auto">
          <a:xfrm>
            <a:off x="1752600" y="228600"/>
            <a:ext cx="86868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37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4400" b="1" dirty="0">
                <a:solidFill>
                  <a:srgbClr val="EEECE1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charset="0"/>
              </a:rPr>
              <a:t>哦 祢愛永不變 從今直到永遠</a:t>
            </a:r>
            <a:r>
              <a:rPr lang="zh-CN" altLang="en-US" sz="4400" b="1" dirty="0">
                <a:solidFill>
                  <a:srgbClr val="EEECE1"/>
                </a:solidFill>
                <a:ea typeface="宋体" panose="02010600030101010101" pitchFamily="2" charset="-122"/>
                <a:cs typeface="Arial" charset="0"/>
              </a:rPr>
              <a:t> </a:t>
            </a:r>
            <a:br>
              <a:rPr lang="zh-CN" altLang="en-US" sz="4400" b="1" dirty="0">
                <a:solidFill>
                  <a:srgbClr val="EEECE1"/>
                </a:solidFill>
                <a:ea typeface="宋体" panose="02010600030101010101" pitchFamily="2" charset="-122"/>
                <a:cs typeface="Arial" charset="0"/>
              </a:rPr>
            </a:br>
            <a:r>
              <a:rPr lang="zh-CN" altLang="en-US" sz="4400" b="1" dirty="0">
                <a:solidFill>
                  <a:srgbClr val="EEECE1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charset="0"/>
              </a:rPr>
              <a:t>深深澆灌我心田</a:t>
            </a:r>
            <a:br>
              <a:rPr lang="zh-CN" altLang="en-US" sz="4400" b="1" dirty="0">
                <a:solidFill>
                  <a:srgbClr val="EEECE1"/>
                </a:solidFill>
                <a:ea typeface="宋体" panose="02010600030101010101" pitchFamily="2" charset="-122"/>
                <a:cs typeface="Arial" charset="0"/>
              </a:rPr>
            </a:br>
            <a:r>
              <a:rPr lang="zh-CN" altLang="en-US" sz="4400" b="1" dirty="0">
                <a:solidFill>
                  <a:srgbClr val="EEECE1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charset="0"/>
              </a:rPr>
              <a:t>或天旋或地轉 經滄海歷桑田</a:t>
            </a:r>
            <a:br>
              <a:rPr lang="zh-CN" altLang="en-US" sz="4400" b="1" dirty="0">
                <a:solidFill>
                  <a:srgbClr val="EEECE1"/>
                </a:solidFill>
                <a:ea typeface="宋体" panose="02010600030101010101" pitchFamily="2" charset="-122"/>
                <a:cs typeface="Arial" charset="0"/>
              </a:rPr>
            </a:br>
            <a:r>
              <a:rPr lang="zh-CN" altLang="en-US" sz="4400" b="1" dirty="0">
                <a:solidFill>
                  <a:srgbClr val="EEECE1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charset="0"/>
              </a:rPr>
              <a:t>都不能叫我與你愛隔絕</a:t>
            </a:r>
            <a:endParaRPr lang="zh-CN" altLang="en-US" sz="4400" b="1" dirty="0">
              <a:solidFill>
                <a:srgbClr val="EEECE1"/>
              </a:solidFill>
              <a:ea typeface="宋体" panose="02010600030101010101" pitchFamily="2" charset="-122"/>
              <a:cs typeface="Arial" charset="0"/>
            </a:endParaRPr>
          </a:p>
          <a:p>
            <a:pPr defTabSz="914377"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endParaRPr lang="en-US" altLang="zh-CN" sz="7300" dirty="0">
              <a:solidFill>
                <a:prstClr val="black"/>
              </a:solidFill>
              <a:ea typeface="宋体" panose="02010600030101010101" pitchFamily="2" charset="-122"/>
              <a:cs typeface="Arial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86687F7-4C64-44D4-B4C9-3AEE4942FB50}"/>
              </a:ext>
            </a:extLst>
          </p:cNvPr>
          <p:cNvSpPr txBox="1">
            <a:spLocks/>
          </p:cNvSpPr>
          <p:nvPr/>
        </p:nvSpPr>
        <p:spPr bwMode="auto">
          <a:xfrm>
            <a:off x="1600200" y="3733800"/>
            <a:ext cx="7772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37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800" b="1" i="1" dirty="0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Oh, Your love will never change now and forever</a:t>
            </a:r>
            <a:br>
              <a:rPr lang="en-US" altLang="zh-CN" sz="2800" b="1" i="1" dirty="0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sz="2800" b="1" i="1" dirty="0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Deep in my heart</a:t>
            </a:r>
          </a:p>
          <a:p>
            <a:pPr algn="ctr" defTabSz="91437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800" b="1" i="1" dirty="0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No matter if the sky rotates or the sea turn </a:t>
            </a:r>
          </a:p>
          <a:p>
            <a:pPr algn="ctr" defTabSz="91437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800" b="1" i="1" dirty="0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No matter how difficult my environment is</a:t>
            </a:r>
            <a:br>
              <a:rPr lang="en-US" altLang="zh-CN" sz="2800" b="1" i="1" dirty="0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sz="2800" b="1" i="1" dirty="0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Nothing will separate me from Your love</a:t>
            </a:r>
            <a:br>
              <a:rPr lang="en-US" altLang="zh-CN" sz="2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endParaRPr lang="en-US" altLang="zh-CN" sz="2800" b="1" dirty="0">
              <a:solidFill>
                <a:srgbClr val="FFC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25660CB-C5F0-4B47-9A7F-A75DB10D9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7696200" y="6356352"/>
            <a:ext cx="289560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32" indent="-28574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971" indent="-22859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160" indent="-22859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349" indent="-22859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537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726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914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103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400" b="1">
                <a:solidFill>
                  <a:srgbClr val="F2F2F2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Your Steadfast Love</a:t>
            </a:r>
            <a:r>
              <a:rPr lang="en-US" altLang="zh-CN" sz="1400">
                <a:solidFill>
                  <a:srgbClr val="F2F2F2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3/3</a:t>
            </a:r>
            <a:endParaRPr lang="en-US" altLang="zh-CN" sz="1400" b="1">
              <a:solidFill>
                <a:prstClr val="white"/>
              </a:solidFill>
              <a:latin typeface="Calibri" panose="020F0502020204030204" pitchFamily="34" charset="0"/>
              <a:ea typeface="宋体" panose="02010600030101010101" pitchFamily="2" charset="-122"/>
              <a:cs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71021C-7475-48CC-8C16-432AF58AF4F2}"/>
              </a:ext>
            </a:extLst>
          </p:cNvPr>
          <p:cNvSpPr txBox="1"/>
          <p:nvPr/>
        </p:nvSpPr>
        <p:spPr>
          <a:xfrm>
            <a:off x="406400" y="365877"/>
            <a:ext cx="747320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white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7/8</a:t>
            </a:r>
          </a:p>
        </p:txBody>
      </p:sp>
    </p:spTree>
    <p:extLst>
      <p:ext uri="{BB962C8B-B14F-4D97-AF65-F5344CB8AC3E}">
        <p14:creationId xmlns:p14="http://schemas.microsoft.com/office/powerpoint/2010/main" val="2219253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red_black.jpg">
            <a:extLst>
              <a:ext uri="{FF2B5EF4-FFF2-40B4-BE49-F238E27FC236}">
                <a16:creationId xmlns:a16="http://schemas.microsoft.com/office/drawing/2014/main" id="{A0AC647A-107B-4D0D-9423-971331913F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0163"/>
            <a:ext cx="12192000" cy="6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B7F94616-6A35-48F8-94DE-173648B005FC}"/>
              </a:ext>
            </a:extLst>
          </p:cNvPr>
          <p:cNvSpPr txBox="1">
            <a:spLocks/>
          </p:cNvSpPr>
          <p:nvPr/>
        </p:nvSpPr>
        <p:spPr bwMode="auto">
          <a:xfrm>
            <a:off x="1752600" y="1219200"/>
            <a:ext cx="8686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37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4400" b="1" dirty="0">
                <a:solidFill>
                  <a:srgbClr val="EEECE1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charset="0"/>
              </a:rPr>
              <a:t>或天旋或地轉 經滄海歷桑田</a:t>
            </a:r>
            <a:br>
              <a:rPr lang="zh-CN" altLang="en-US" sz="4400" b="1" dirty="0">
                <a:solidFill>
                  <a:srgbClr val="EEECE1"/>
                </a:solidFill>
                <a:ea typeface="宋体" panose="02010600030101010101" pitchFamily="2" charset="-122"/>
                <a:cs typeface="Arial" charset="0"/>
              </a:rPr>
            </a:br>
            <a:r>
              <a:rPr lang="zh-CN" altLang="en-US" sz="4400" b="1" dirty="0">
                <a:solidFill>
                  <a:srgbClr val="EEECE1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charset="0"/>
              </a:rPr>
              <a:t>都不能叫我與你愛隔絕</a:t>
            </a:r>
            <a:endParaRPr lang="zh-CN" altLang="en-US" sz="4400" b="1" dirty="0">
              <a:solidFill>
                <a:srgbClr val="EEECE1"/>
              </a:solidFill>
              <a:ea typeface="宋体" panose="02010600030101010101" pitchFamily="2" charset="-122"/>
              <a:cs typeface="Arial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86687F7-4C64-44D4-B4C9-3AEE4942FB50}"/>
              </a:ext>
            </a:extLst>
          </p:cNvPr>
          <p:cNvSpPr txBox="1">
            <a:spLocks/>
          </p:cNvSpPr>
          <p:nvPr/>
        </p:nvSpPr>
        <p:spPr bwMode="auto">
          <a:xfrm>
            <a:off x="2362200" y="3124200"/>
            <a:ext cx="7772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37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800" b="1" i="1" dirty="0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No matter if the sky rotates or the sea turn </a:t>
            </a:r>
          </a:p>
          <a:p>
            <a:pPr algn="ctr" defTabSz="91437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800" b="1" i="1" dirty="0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No matter how difficult my environment is</a:t>
            </a:r>
            <a:br>
              <a:rPr lang="en-US" altLang="zh-CN" sz="2800" b="1" i="1" dirty="0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sz="2800" b="1" i="1" dirty="0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Nothing will separate me from Your love</a:t>
            </a:r>
            <a:br>
              <a:rPr lang="en-US" altLang="zh-CN" sz="2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endParaRPr lang="en-US" altLang="zh-CN" sz="2800" b="1" dirty="0">
              <a:solidFill>
                <a:srgbClr val="FFC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25660CB-C5F0-4B47-9A7F-A75DB10D9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7696200" y="6356352"/>
            <a:ext cx="289560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32" indent="-28574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971" indent="-22859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160" indent="-22859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349" indent="-22859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537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726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914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103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400" b="1">
                <a:solidFill>
                  <a:srgbClr val="F2F2F2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Your Steadfast Love</a:t>
            </a:r>
            <a:r>
              <a:rPr lang="en-US" altLang="zh-CN" sz="1400">
                <a:solidFill>
                  <a:srgbClr val="F2F2F2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3/3</a:t>
            </a:r>
            <a:endParaRPr lang="en-US" altLang="zh-CN" sz="1400" b="1">
              <a:solidFill>
                <a:prstClr val="white"/>
              </a:solidFill>
              <a:latin typeface="Calibri" panose="020F0502020204030204" pitchFamily="34" charset="0"/>
              <a:ea typeface="宋体" panose="02010600030101010101" pitchFamily="2" charset="-122"/>
              <a:cs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3E40D7-A972-45E0-AC9B-9DB424FD9E2E}"/>
              </a:ext>
            </a:extLst>
          </p:cNvPr>
          <p:cNvSpPr txBox="1"/>
          <p:nvPr/>
        </p:nvSpPr>
        <p:spPr>
          <a:xfrm>
            <a:off x="406400" y="365877"/>
            <a:ext cx="747320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white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8/8</a:t>
            </a:r>
          </a:p>
        </p:txBody>
      </p:sp>
    </p:spTree>
    <p:extLst>
      <p:ext uri="{BB962C8B-B14F-4D97-AF65-F5344CB8AC3E}">
        <p14:creationId xmlns:p14="http://schemas.microsoft.com/office/powerpoint/2010/main" val="2920915712"/>
      </p:ext>
    </p:extLst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635</Words>
  <Application>Microsoft Office PowerPoint</Application>
  <PresentationFormat>Widescreen</PresentationFormat>
  <Paragraphs>46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SimSun</vt:lpstr>
      <vt:lpstr>黑体</vt:lpstr>
      <vt:lpstr>Arial</vt:lpstr>
      <vt:lpstr>Calibri</vt:lpstr>
      <vt:lpstr>Times New Roman</vt:lpstr>
      <vt:lpstr>Theme45</vt:lpstr>
      <vt:lpstr>3_Office Theme</vt:lpstr>
      <vt:lpstr>PowerPoint Presentation</vt:lpstr>
      <vt:lpstr>Your blood has washed out my sin Redeemed my life You will never regret your sacrifice for my sin Manifest Your great grace </vt:lpstr>
      <vt:lpstr>PowerPoint Presentation</vt:lpstr>
      <vt:lpstr>PowerPoint Presentation</vt:lpstr>
      <vt:lpstr>Your blood has washed out my sin Redeemed my life You will never regret your sacrifice for my sin Manifest Your great grace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Zhang</dc:creator>
  <cp:lastModifiedBy>Steven Zhang</cp:lastModifiedBy>
  <cp:revision>1</cp:revision>
  <dcterms:created xsi:type="dcterms:W3CDTF">2022-08-07T23:08:53Z</dcterms:created>
  <dcterms:modified xsi:type="dcterms:W3CDTF">2022-08-07T23:09:14Z</dcterms:modified>
</cp:coreProperties>
</file>