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9"/>
  </p:notesMasterIdLst>
  <p:sldIdLst>
    <p:sldId id="262" r:id="rId3"/>
    <p:sldId id="6479" r:id="rId4"/>
    <p:sldId id="6482" r:id="rId5"/>
    <p:sldId id="6480" r:id="rId6"/>
    <p:sldId id="6481" r:id="rId7"/>
    <p:sldId id="648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82760-F4BB-4F4E-9240-AA3A75D2EBDC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7B564-C1C9-4DD3-A94C-AC4B36CE1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620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5095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5048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2261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576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9400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7468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B2DEC-28B2-4523-A999-69163C29EFC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8BCE6-716B-454D-8290-BEA3F11344A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3606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9D38A-E281-44DA-BFA7-FED21C37936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4B888-C628-4734-AC8D-D62D93F5ABC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949271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106DB-926F-45B5-BE48-6BBBC6CE8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439C1-5718-48C3-8BB6-96117FF4BAF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70333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1E5FA-2614-4947-871F-19F42DA3F7A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99614-9261-457D-A2CB-1F74E768727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2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642981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4D7A2-BDD2-4DE9-A1E4-697AB2A5CA4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2A3B0-A752-4A57-A686-B5DD45BDAB8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48417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D825F-E8D8-475A-9EE7-A73BB259DC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FCA87-42A8-468B-9930-5A1431579DF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84482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107BF-7727-4B83-957C-24FAC9B7B39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F9E74-5120-42F5-9DD1-E4767C389AA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62623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BA8B8-A48F-4D1D-A062-6FA3CEF98E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A96E7-D454-4CA3-B51A-DE1CF3583AA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90849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AA26E-5113-4D68-B117-37FA76F563B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69EC8-E6BC-4477-9E4B-CE1A41D1EA6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13891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6ACA7-5CED-4852-B778-AF25E03ADD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EFAA5-94FC-4723-81AC-0907F2D6350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6217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D520A-BB43-485E-860B-08A13F9E4CA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F9B5-0B87-46AB-9123-28DCB0AD155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04288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896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1C2E39-0323-43B9-9911-5DB9B5B2E0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596CA3-4BB5-498C-AC58-1857822169C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94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1995084"/>
            <a:ext cx="8890000" cy="248683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
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E7D793-0CF3-447A-B7FA-243CBB45B833}"/>
              </a:ext>
            </a:extLst>
          </p:cNvPr>
          <p:cNvSpPr txBox="1"/>
          <p:nvPr/>
        </p:nvSpPr>
        <p:spPr>
          <a:xfrm>
            <a:off x="2489200" y="23952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  <a:defRPr/>
            </a:pPr>
            <a:r>
              <a:rPr lang="zh-CN" altLang="en-US" sz="6400" b="1" dirty="0">
                <a:solidFill>
                  <a:srgbClr val="6633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能不能</a:t>
            </a:r>
            <a:r>
              <a:rPr lang="en-US" sz="6400" b="1" dirty="0">
                <a:solidFill>
                  <a:srgbClr val="663300">
                    <a:alpha val="100000"/>
                  </a:srgbClr>
                </a:solidFill>
                <a:latin typeface="Calibri"/>
              </a:rPr>
              <a:t>
</a:t>
            </a:r>
            <a:r>
              <a:rPr lang="en-US" sz="4267" b="1" dirty="0">
                <a:solidFill>
                  <a:srgbClr val="663300">
                    <a:alpha val="100000"/>
                  </a:srgbClr>
                </a:solidFill>
                <a:latin typeface="Calibri"/>
              </a:rPr>
              <a:t> Let Me Stay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524000" y="207083"/>
            <a:ext cx="9144000" cy="5886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2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我屬於你，</a:t>
            </a:r>
            <a:endParaRPr lang="en-US" altLang="zh-TW" sz="4267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2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你是我永遠的福分，</a:t>
            </a:r>
            <a:endParaRPr lang="en-US" altLang="zh-TW" sz="4267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2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只想日夜在你殿中獻上敬拜。</a:t>
            </a:r>
            <a:endParaRPr lang="en-US" altLang="zh-TW" sz="4267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2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定睛在你的榮美，</a:t>
            </a:r>
            <a:endParaRPr lang="en-US" altLang="zh-TW" sz="4267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2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世界一切變暗淡，</a:t>
            </a:r>
            <a:endParaRPr lang="en-US" altLang="zh-TW" sz="4267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2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除你以外，我還能有誰。</a:t>
            </a:r>
            <a:endParaRPr lang="zh-CN" altLang="en-US" sz="4267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BEA29C-0D6E-434B-8825-9E35ACC8AA75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1/5</a:t>
            </a:r>
          </a:p>
        </p:txBody>
      </p:sp>
    </p:spTree>
    <p:extLst>
      <p:ext uri="{BB962C8B-B14F-4D97-AF65-F5344CB8AC3E}">
        <p14:creationId xmlns:p14="http://schemas.microsoft.com/office/powerpoint/2010/main" val="226255050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524000" y="207083"/>
            <a:ext cx="9144000" cy="5886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2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我屬於你，</a:t>
            </a:r>
            <a:endParaRPr lang="en-US" altLang="zh-TW" sz="4267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2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你是我永遠的福分，</a:t>
            </a:r>
            <a:endParaRPr lang="en-US" altLang="zh-TW" sz="4267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2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只想日夜在你殿中獻上敬拜。</a:t>
            </a:r>
            <a:endParaRPr lang="en-US" altLang="zh-TW" sz="4267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2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定睛在你的榮美，</a:t>
            </a:r>
            <a:endParaRPr lang="en-US" altLang="zh-TW" sz="4267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2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世界一切變暗淡，</a:t>
            </a:r>
            <a:endParaRPr lang="en-US" altLang="zh-TW" sz="4267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2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除你以外，我還能有誰。</a:t>
            </a:r>
            <a:endParaRPr lang="zh-CN" altLang="en-US" sz="4267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BEA29C-0D6E-434B-8825-9E35ACC8AA75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2/5</a:t>
            </a:r>
          </a:p>
        </p:txBody>
      </p:sp>
    </p:spTree>
    <p:extLst>
      <p:ext uri="{BB962C8B-B14F-4D97-AF65-F5344CB8AC3E}">
        <p14:creationId xmlns:p14="http://schemas.microsoft.com/office/powerpoint/2010/main" val="394710177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524000" y="1192097"/>
            <a:ext cx="9144000" cy="3916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2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能不能，就讓我留在你的同在裡，</a:t>
            </a:r>
            <a:endParaRPr lang="en-US" altLang="zh-TW" sz="4267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2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能不能，賜我力量讓我更多愛你。</a:t>
            </a:r>
            <a:endParaRPr lang="en-US" altLang="zh-TW" sz="4267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2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我哪都不想去，只想日夜在你殿中，獻上敬拜，全心全意來愛你。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BEA29C-0D6E-434B-8825-9E35ACC8AA75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3/5</a:t>
            </a:r>
          </a:p>
        </p:txBody>
      </p:sp>
    </p:spTree>
    <p:extLst>
      <p:ext uri="{BB962C8B-B14F-4D97-AF65-F5344CB8AC3E}">
        <p14:creationId xmlns:p14="http://schemas.microsoft.com/office/powerpoint/2010/main" val="13811097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524000" y="1192097"/>
            <a:ext cx="9144000" cy="3916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2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能不能，就讓我留在你的同在裡，</a:t>
            </a:r>
            <a:endParaRPr lang="en-US" altLang="zh-TW" sz="4267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2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能不能，賜我力量讓我更多愛你。</a:t>
            </a:r>
            <a:endParaRPr lang="en-US" altLang="zh-TW" sz="4267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2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我哪都不想去，只想日夜在你殿中，獻上敬拜，全心全意來愛你。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BEA29C-0D6E-434B-8825-9E35ACC8AA75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4/5</a:t>
            </a:r>
          </a:p>
        </p:txBody>
      </p:sp>
    </p:spTree>
    <p:extLst>
      <p:ext uri="{BB962C8B-B14F-4D97-AF65-F5344CB8AC3E}">
        <p14:creationId xmlns:p14="http://schemas.microsoft.com/office/powerpoint/2010/main" val="103835184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912938" y="914400"/>
          <a:ext cx="7993063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档" r:id="rId3" imgW="8819999" imgH="2674097" progId="Word.Document.12">
                  <p:embed/>
                </p:oleObj>
              </mc:Choice>
              <mc:Fallback>
                <p:oleObj name="文档" r:id="rId3" imgW="8819999" imgH="2674097" progId="Word.Document.12">
                  <p:embed/>
                  <p:pic>
                    <p:nvPicPr>
                      <p:cNvPr id="7168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914400"/>
                        <a:ext cx="7993063" cy="340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1524000" y="1192098"/>
            <a:ext cx="9144000" cy="3916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2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我哪都不想去，只想日夜在你殿中，</a:t>
            </a: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2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獻上敬拜，全心全意來愛你。</a:t>
            </a: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zh-TW" altLang="en-US" sz="4267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  <a:p>
            <a:pPr algn="ctr" defTabSz="91437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267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獻上敬拜，全心全意來愛你。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BEA29C-0D6E-434B-8825-9E35ACC8AA75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5/5</a:t>
            </a:r>
          </a:p>
        </p:txBody>
      </p:sp>
    </p:spTree>
    <p:extLst>
      <p:ext uri="{BB962C8B-B14F-4D97-AF65-F5344CB8AC3E}">
        <p14:creationId xmlns:p14="http://schemas.microsoft.com/office/powerpoint/2010/main" val="328865362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Widescreen</PresentationFormat>
  <Paragraphs>34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微软雅黑</vt:lpstr>
      <vt:lpstr>黑体</vt:lpstr>
      <vt:lpstr>Arial</vt:lpstr>
      <vt:lpstr>Calibri</vt:lpstr>
      <vt:lpstr>Theme57</vt:lpstr>
      <vt:lpstr>2_Office Theme</vt:lpstr>
      <vt:lpstr>文档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steven@whitehardt.com</dc:creator>
  <cp:lastModifiedBy>steven@whitehardt.com</cp:lastModifiedBy>
  <cp:revision>1</cp:revision>
  <dcterms:created xsi:type="dcterms:W3CDTF">2021-05-13T02:41:31Z</dcterms:created>
  <dcterms:modified xsi:type="dcterms:W3CDTF">2021-05-13T02:42:16Z</dcterms:modified>
</cp:coreProperties>
</file>