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5271" r:id="rId4"/>
    <p:sldId id="5272" r:id="rId5"/>
    <p:sldId id="5273" r:id="rId6"/>
    <p:sldId id="5274" r:id="rId7"/>
    <p:sldId id="5275" r:id="rId8"/>
    <p:sldId id="5276" r:id="rId9"/>
    <p:sldId id="63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FB3F2289-F247-4FBB-9939-48212A299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800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DE627EFD-BF63-4365-A25F-7B6D094A15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1602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8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2" y="1524000"/>
            <a:ext cx="10164233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B5BD77E-3865-43A7-B06F-12C7FB3B8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3DE2194-0760-4D45-9417-A0E10095CC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3639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8F05614-EBAC-4CD6-8DBE-5283F673A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78FD2-9A40-45A2-B4E7-3CDE42A251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65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EE5F07-9EE2-4C55-851C-CC0E37F68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323CFC-AB14-496D-97FE-898BBC4C48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8A05AD-D654-4BA2-8A22-31779F8C01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EFEFE9-D384-4262-8E03-C89410E994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40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90FB7F-D640-48BB-9B96-354031576E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46F40D-D9DA-4D3C-8191-1DF0DCA5AB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CF1AB7-50D7-4735-A123-FFED9C18D9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5AFF9-A2ED-4A3F-818D-A07D840B41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440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83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7FEE14-8321-4CA3-A8C5-AF84A0C6C4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D0E0E6-EE37-4366-914D-3E5838379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FFAD95-3EAF-4FCF-94FC-0F10C2F1D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8106D-FB99-4AD2-B5AF-72C7967AEE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9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E7AF75-35F5-4FE1-B603-895B5B932B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F3E816-65FA-4EE9-BEB2-E5475BA030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5F933-6521-4215-A54A-574919B80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E44CE-3F85-46BD-967A-34748ABCC9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7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25531B-FD1B-4E54-8545-685F7BAF1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8097F0-3C6C-4616-A6C3-1E4E727D38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DC0318-6CCD-49D2-BA1C-3B7AABBF1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7B5A06-226F-47FD-83B6-08C796379E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0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33ACCF5-5D19-4CAC-99C8-837DEF6036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BBD3FE-90FF-4158-8025-CF2C6A8054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8C99FDE-C45D-4E51-9D82-6FD5849E7C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3AF5FC-43DD-49A3-B43C-A3FD97163E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14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F9D028-A719-4C3E-9F3D-F28EDD8F1C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113C45-BD7D-42F7-B8BC-E4E500099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048063E-196A-4112-997B-26595FB787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580-FDF3-42F7-A75A-0CDEBB7774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98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F65C0A-E2E6-45FB-8DAC-A87BC89A3F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29BEF66-C516-43FE-8A56-9E18827B0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E99398-CE0D-46AE-9697-B5F65FD5E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E1D34-E994-4E7F-B5AE-CB2BB707C6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45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7F77C7-D8E5-465C-AA35-68822F3A68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B3C62B-6911-4D64-A5C9-D805D9D1D2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5C43D3-4487-4418-A00A-2FBDC9F060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0AA25-3C60-4C4F-BB27-10804FFB10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72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E46C11-FABE-43DB-B2A0-3909C8450C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4BF53E-4AD7-4CBB-B5F3-B18021DFA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F84430-EBD5-427D-962C-838D4F9BFE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E19BD-66EA-4ED7-AF2C-1A5FBC4C9C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32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60B04A4-BDD1-4D53-B974-8D42923FD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6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E14A37-5E91-4A3E-9353-245DEF0E8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2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4BD7103A-EECA-456C-9211-01C93E59B5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9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B53D8A19-D28F-4ACF-8737-8765579DCF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anose="02020404030301010803" pitchFamily="18" charset="0"/>
                <a:ea typeface="PMingLiU" panose="02020500000000000000" pitchFamily="18" charset="-120"/>
              </a:defRPr>
            </a:lvl1pPr>
          </a:lstStyle>
          <a:p>
            <a:r>
              <a:rPr lang="en-GB" altLang="en-US"/>
              <a:t>You are my All in All 你是我的一切</a:t>
            </a:r>
            <a:endParaRPr lang="en-US" altLang="en-US"/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AD88FE22-C40B-43D8-BEEF-430FD69D70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9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6A94312D-CDF4-4EE0-B79B-3A6DAA8BB3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A48BB91B-77C1-4E40-A85B-EC8528038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80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B960DBEF-BE4F-4F9B-AD5D-A31346C16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157487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09" indent="-325431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25" indent="-35083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17" indent="-3159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21" indent="-339717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09" indent="-339717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498" indent="-339717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686" indent="-339717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875" indent="-339717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28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主是我一切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302, You Are My All in All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3328A1FC-9818-4567-91F4-EF67B907E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>
                <a:solidFill>
                  <a:srgbClr val="000000"/>
                </a:solidFill>
                <a:latin typeface="Garamond" panose="02020404030301010803" pitchFamily="18" charset="0"/>
                <a:cs typeface="Arial" charset="0"/>
              </a:rPr>
              <a:t>You are my All in All 你是我的一切</a:t>
            </a:r>
            <a:endParaRPr lang="en-US" altLang="en-US">
              <a:solidFill>
                <a:srgbClr val="000000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F3BB758-5E14-46E1-8FCB-890E2DCEF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229600" cy="594360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z="1800" dirty="0">
                <a:ea typeface="華康儷中黑" pitchFamily="1" charset="-128"/>
              </a:rPr>
              <a:t>[ 1.1 ]</a:t>
            </a:r>
          </a:p>
          <a:p>
            <a:pPr eaLnBrk="1" hangingPunct="1"/>
            <a:r>
              <a:rPr lang="zh-TW" altLang="en-US" sz="5000" dirty="0">
                <a:ea typeface="華康儷中黑" pitchFamily="1" charset="-128"/>
              </a:rPr>
              <a:t>你是我倚靠的力量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 dirty="0">
                <a:ea typeface="PMingLiU" panose="02020500000000000000" pitchFamily="18" charset="-120"/>
              </a:rPr>
              <a:t>   </a:t>
            </a:r>
            <a:r>
              <a:rPr lang="en-GB" altLang="zh-TW" sz="3600" dirty="0">
                <a:ea typeface="PMingLiU" panose="02020500000000000000" pitchFamily="18" charset="-120"/>
              </a:rPr>
              <a:t>You are my strength when I am weak</a:t>
            </a:r>
            <a:endParaRPr lang="en-US" altLang="zh-TW" sz="3600" dirty="0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5000" dirty="0">
                <a:ea typeface="華康儷中黑" pitchFamily="1" charset="-128"/>
              </a:rPr>
              <a:t>你是我尋求的寶藏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 dirty="0">
                <a:ea typeface="PMingLiU" panose="02020500000000000000" pitchFamily="18" charset="-120"/>
              </a:rPr>
              <a:t>   </a:t>
            </a:r>
            <a:r>
              <a:rPr lang="en-GB" altLang="zh-TW" sz="3600" dirty="0">
                <a:ea typeface="PMingLiU" panose="02020500000000000000" pitchFamily="18" charset="-120"/>
              </a:rPr>
              <a:t>You are the treasure that I seek</a:t>
            </a:r>
            <a:endParaRPr lang="en-US" altLang="zh-TW" sz="3600" dirty="0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5000" dirty="0">
                <a:ea typeface="華康儷中黑" pitchFamily="1" charset="-128"/>
              </a:rPr>
              <a:t>你是我的一切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 dirty="0">
                <a:ea typeface="PMingLiU" panose="02020500000000000000" pitchFamily="18" charset="-120"/>
              </a:rPr>
              <a:t>   </a:t>
            </a:r>
            <a:r>
              <a:rPr lang="en-GB" altLang="zh-TW" sz="3600" dirty="0">
                <a:ea typeface="PMingLiU" panose="02020500000000000000" pitchFamily="18" charset="-120"/>
              </a:rPr>
              <a:t>You are my all in all</a:t>
            </a:r>
            <a:endParaRPr lang="en-US" altLang="zh-TW" sz="3600" dirty="0">
              <a:ea typeface="PMingLiU" panose="02020500000000000000" pitchFamily="18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FBBFAC-4FA1-4395-967D-46F687349FBB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1/7</a:t>
            </a:r>
          </a:p>
        </p:txBody>
      </p:sp>
    </p:spTree>
    <p:extLst>
      <p:ext uri="{BB962C8B-B14F-4D97-AF65-F5344CB8AC3E}">
        <p14:creationId xmlns:p14="http://schemas.microsoft.com/office/powerpoint/2010/main" val="3146834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2535E0B3-A7F8-40C6-A773-17AC592D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>
                <a:solidFill>
                  <a:srgbClr val="000000"/>
                </a:solidFill>
                <a:latin typeface="Garamond" panose="02020404030301010803" pitchFamily="18" charset="0"/>
                <a:cs typeface="Arial" charset="0"/>
              </a:rPr>
              <a:t>You are my All in All 你是我的一切</a:t>
            </a:r>
            <a:endParaRPr lang="en-US" altLang="en-US">
              <a:solidFill>
                <a:srgbClr val="000000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2506D87-5B39-4C7B-90A9-6FB656EE1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229600" cy="594360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z="1800">
                <a:ea typeface="華康儷中黑" pitchFamily="1" charset="-128"/>
              </a:rPr>
              <a:t>[ 1.2 ]</a:t>
            </a: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你好比貴重的珍寶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Seeking You as a precious jewel</a:t>
            </a:r>
            <a:endParaRPr lang="en-US" altLang="zh-TW" sz="3600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我怎能放棄你不要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 b="1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Lord, to give up I'd be a fool</a:t>
            </a:r>
            <a:endParaRPr lang="en-US" altLang="zh-TW" sz="3600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你是我的一切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You are my all in all</a:t>
            </a:r>
            <a:endParaRPr lang="en-US" altLang="zh-TW" sz="3600">
              <a:ea typeface="PMingLiU" panose="02020500000000000000" pitchFamily="18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BA9A13-3DD6-4676-97A0-E0AC6BE01896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2/7</a:t>
            </a:r>
          </a:p>
        </p:txBody>
      </p:sp>
    </p:spTree>
    <p:extLst>
      <p:ext uri="{BB962C8B-B14F-4D97-AF65-F5344CB8AC3E}">
        <p14:creationId xmlns:p14="http://schemas.microsoft.com/office/powerpoint/2010/main" val="295452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C18051C8-35B0-4770-929C-7004334D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>
                <a:solidFill>
                  <a:srgbClr val="000000"/>
                </a:solidFill>
                <a:latin typeface="Garamond" panose="02020404030301010803" pitchFamily="18" charset="0"/>
                <a:cs typeface="Arial" charset="0"/>
              </a:rPr>
              <a:t>You are my All in All 你是我的一切</a:t>
            </a:r>
            <a:endParaRPr lang="en-US" altLang="en-US">
              <a:solidFill>
                <a:srgbClr val="000000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8B80E77-DACF-4099-94C7-773F6E51D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229600" cy="594360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z="1800">
                <a:ea typeface="華康儷中黑" pitchFamily="1" charset="-128"/>
              </a:rPr>
              <a:t>[ C.1 ]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耶穌，神羔羊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Jesus, Lamb of God</a:t>
            </a:r>
            <a:endParaRPr lang="zh-TW" altLang="en-US" sz="4000">
              <a:ea typeface="華康儷中黑" pitchFamily="1" charset="-128"/>
            </a:endParaRP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配得大讚美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Worthy is Your name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耶穌，神羔羊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 b="1">
                <a:ea typeface="PMingLiU" panose="02020500000000000000" pitchFamily="18" charset="-120"/>
              </a:rPr>
              <a:t>   </a:t>
            </a:r>
            <a:r>
              <a:rPr lang="en-US" altLang="zh-TW" sz="3200">
                <a:ea typeface="PMingLiU" panose="02020500000000000000" pitchFamily="18" charset="-120"/>
              </a:rPr>
              <a:t>Jesus, Lamb of God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配得大讚美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Worthy is Your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91DA66-483B-48A9-8868-47C78BA85D09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3/7</a:t>
            </a:r>
          </a:p>
        </p:txBody>
      </p:sp>
    </p:spTree>
    <p:extLst>
      <p:ext uri="{BB962C8B-B14F-4D97-AF65-F5344CB8AC3E}">
        <p14:creationId xmlns:p14="http://schemas.microsoft.com/office/powerpoint/2010/main" val="408840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6773BC10-F3D9-488A-A2A4-D4A08DC9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>
                <a:solidFill>
                  <a:srgbClr val="000000"/>
                </a:solidFill>
                <a:latin typeface="Garamond" panose="02020404030301010803" pitchFamily="18" charset="0"/>
                <a:cs typeface="Arial" charset="0"/>
              </a:rPr>
              <a:t>You are my All in All 你是我的一切</a:t>
            </a:r>
            <a:endParaRPr lang="en-US" altLang="en-US">
              <a:solidFill>
                <a:srgbClr val="000000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6E399C8-A1DC-4E10-ADDD-5A8982BCF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229600" cy="594360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z="1800">
                <a:ea typeface="華康儷中黑" pitchFamily="1" charset="-128"/>
              </a:rPr>
              <a:t>[ 2.1 ]</a:t>
            </a: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擔當我罪債和羞辱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Taking my sin, my cross, my shame</a:t>
            </a:r>
            <a:endParaRPr lang="zh-TW" altLang="en-US" sz="3600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死裡復活我蒙救贖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Rising up again I bless Your name</a:t>
            </a:r>
            <a:endParaRPr lang="en-US" altLang="zh-TW" sz="3600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你是我的一切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You are my all in all</a:t>
            </a:r>
            <a:endParaRPr lang="en-US" altLang="zh-TW" sz="3600">
              <a:ea typeface="PMingLiU" panose="02020500000000000000" pitchFamily="18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2D3B89-1C1C-4EF3-AADD-CC7A3DC2C50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4/7</a:t>
            </a:r>
          </a:p>
        </p:txBody>
      </p:sp>
    </p:spTree>
    <p:extLst>
      <p:ext uri="{BB962C8B-B14F-4D97-AF65-F5344CB8AC3E}">
        <p14:creationId xmlns:p14="http://schemas.microsoft.com/office/powerpoint/2010/main" val="4105312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FF2512F4-3CE2-4C92-9C83-8338AE59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>
                <a:solidFill>
                  <a:srgbClr val="000000"/>
                </a:solidFill>
                <a:latin typeface="Garamond" panose="02020404030301010803" pitchFamily="18" charset="0"/>
                <a:cs typeface="Arial" charset="0"/>
              </a:rPr>
              <a:t>You are my All in All 你是我的一切</a:t>
            </a:r>
            <a:endParaRPr lang="en-US" altLang="en-US">
              <a:solidFill>
                <a:srgbClr val="000000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DEB1720-5971-4CBE-A8BA-5A14E1E84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229600" cy="594360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z="1800">
                <a:ea typeface="華康儷中黑" pitchFamily="1" charset="-128"/>
              </a:rPr>
              <a:t>[ 2.2 ]</a:t>
            </a: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當我跌倒你扶持我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When I fall down You pick me up</a:t>
            </a:r>
            <a:endParaRPr lang="en-US" altLang="zh-TW" sz="3600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當我乾渴你充滿我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When I am dry You fill my cup</a:t>
            </a:r>
            <a:endParaRPr lang="en-US" altLang="zh-TW" sz="3600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5000">
                <a:ea typeface="華康儷中黑" pitchFamily="1" charset="-128"/>
              </a:rPr>
              <a:t>你是我的一切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</a:t>
            </a:r>
            <a:r>
              <a:rPr lang="en-GB" altLang="zh-TW" sz="3600">
                <a:ea typeface="PMingLiU" panose="02020500000000000000" pitchFamily="18" charset="-120"/>
              </a:rPr>
              <a:t>You are my all in all</a:t>
            </a:r>
            <a:endParaRPr lang="en-US" altLang="zh-TW" sz="3600">
              <a:ea typeface="PMingLiU" panose="02020500000000000000" pitchFamily="18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A119A0-D7D4-44D9-ADC9-7AD4C2E7F9E0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5/7</a:t>
            </a:r>
          </a:p>
        </p:txBody>
      </p:sp>
    </p:spTree>
    <p:extLst>
      <p:ext uri="{BB962C8B-B14F-4D97-AF65-F5344CB8AC3E}">
        <p14:creationId xmlns:p14="http://schemas.microsoft.com/office/powerpoint/2010/main" val="262582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C18051C8-35B0-4770-929C-7004334D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>
                <a:solidFill>
                  <a:srgbClr val="000000"/>
                </a:solidFill>
                <a:latin typeface="Garamond" panose="02020404030301010803" pitchFamily="18" charset="0"/>
                <a:cs typeface="Arial" charset="0"/>
              </a:rPr>
              <a:t>You are my All in All 你是我的一切</a:t>
            </a:r>
            <a:endParaRPr lang="en-US" altLang="en-US">
              <a:solidFill>
                <a:srgbClr val="000000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8B80E77-DACF-4099-94C7-773F6E51D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229600" cy="594360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z="1800">
                <a:ea typeface="華康儷中黑" pitchFamily="1" charset="-128"/>
              </a:rPr>
              <a:t>[ C.1 ]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耶穌，神羔羊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Jesus, Lamb of God</a:t>
            </a:r>
            <a:endParaRPr lang="zh-TW" altLang="en-US" sz="4000">
              <a:ea typeface="華康儷中黑" pitchFamily="1" charset="-128"/>
            </a:endParaRP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配得大讚美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Worthy is Your name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耶穌，神羔羊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 b="1">
                <a:ea typeface="PMingLiU" panose="02020500000000000000" pitchFamily="18" charset="-120"/>
              </a:rPr>
              <a:t>   </a:t>
            </a:r>
            <a:r>
              <a:rPr lang="en-US" altLang="zh-TW" sz="3200">
                <a:ea typeface="PMingLiU" panose="02020500000000000000" pitchFamily="18" charset="-120"/>
              </a:rPr>
              <a:t>Jesus, Lamb of God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配得大讚美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Worthy is Your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A22C2-62B8-496C-92D3-1EDF4F290B20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6/7</a:t>
            </a:r>
          </a:p>
        </p:txBody>
      </p:sp>
    </p:spTree>
    <p:extLst>
      <p:ext uri="{BB962C8B-B14F-4D97-AF65-F5344CB8AC3E}">
        <p14:creationId xmlns:p14="http://schemas.microsoft.com/office/powerpoint/2010/main" val="175792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C18051C8-35B0-4770-929C-7004334D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>
                <a:solidFill>
                  <a:srgbClr val="000000"/>
                </a:solidFill>
                <a:latin typeface="Garamond" panose="02020404030301010803" pitchFamily="18" charset="0"/>
                <a:cs typeface="Arial" charset="0"/>
              </a:rPr>
              <a:t>You are my All in All 你是我的一切</a:t>
            </a:r>
            <a:endParaRPr lang="en-US" altLang="en-US">
              <a:solidFill>
                <a:srgbClr val="000000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8B80E77-DACF-4099-94C7-773F6E51D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229600" cy="5943600"/>
          </a:xfrm>
        </p:spPr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z="1800">
                <a:ea typeface="華康儷中黑" pitchFamily="1" charset="-128"/>
              </a:rPr>
              <a:t>[ C.1 ]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耶穌，神羔羊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Jesus, Lamb of God</a:t>
            </a:r>
            <a:endParaRPr lang="zh-TW" altLang="en-US" sz="4000">
              <a:ea typeface="華康儷中黑" pitchFamily="1" charset="-128"/>
            </a:endParaRP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配得大讚美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Worthy is Your name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耶穌，神羔羊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 b="1">
                <a:ea typeface="PMingLiU" panose="02020500000000000000" pitchFamily="18" charset="-120"/>
              </a:rPr>
              <a:t>   </a:t>
            </a:r>
            <a:r>
              <a:rPr lang="en-US" altLang="zh-TW" sz="3200">
                <a:ea typeface="PMingLiU" panose="02020500000000000000" pitchFamily="18" charset="-120"/>
              </a:rPr>
              <a:t>Jesus, Lamb of God</a:t>
            </a:r>
          </a:p>
          <a:p>
            <a:pPr eaLnBrk="1" hangingPunct="1"/>
            <a:r>
              <a:rPr lang="zh-TW" altLang="en-US" sz="4000">
                <a:ea typeface="華康儷中黑" pitchFamily="1" charset="-128"/>
              </a:rPr>
              <a:t>配得大讚美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3200">
                <a:ea typeface="PMingLiU" panose="02020500000000000000" pitchFamily="18" charset="-120"/>
              </a:rPr>
              <a:t>   Worthy is Your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FD438C-DE9E-4D92-BD4C-69AEDE6877FD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7/7</a:t>
            </a:r>
          </a:p>
        </p:txBody>
      </p:sp>
    </p:spTree>
    <p:extLst>
      <p:ext uri="{BB962C8B-B14F-4D97-AF65-F5344CB8AC3E}">
        <p14:creationId xmlns:p14="http://schemas.microsoft.com/office/powerpoint/2010/main" val="9561811"/>
      </p:ext>
    </p:extLst>
  </p:cSld>
  <p:clrMapOvr>
    <a:masterClrMapping/>
  </p:clrMapOvr>
</p:sld>
</file>

<file path=ppt/theme/theme1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黑体</vt:lpstr>
      <vt:lpstr>Arial</vt:lpstr>
      <vt:lpstr>Calibri</vt:lpstr>
      <vt:lpstr>Garamond</vt:lpstr>
      <vt:lpstr>Wingdings</vt:lpstr>
      <vt:lpstr>1_Edge</vt:lpstr>
      <vt:lpstr>Theme45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主是我一切</dc:title>
  <dc:creator>Steven Zhang</dc:creator>
  <cp:lastModifiedBy>Steven Zhang</cp:lastModifiedBy>
  <cp:revision>2</cp:revision>
  <dcterms:created xsi:type="dcterms:W3CDTF">2022-06-20T17:24:05Z</dcterms:created>
  <dcterms:modified xsi:type="dcterms:W3CDTF">2022-06-20T17:25:35Z</dcterms:modified>
</cp:coreProperties>
</file>