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0"/>
  </p:notesMasterIdLst>
  <p:sldIdLst>
    <p:sldId id="268" r:id="rId3"/>
    <p:sldId id="5863" r:id="rId4"/>
    <p:sldId id="5916" r:id="rId5"/>
    <p:sldId id="5893" r:id="rId6"/>
    <p:sldId id="5894" r:id="rId7"/>
    <p:sldId id="5917" r:id="rId8"/>
    <p:sldId id="591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9522A-0544-4690-95F2-301AE973740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F5E1C-F318-4B41-A97A-9C012587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48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43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041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8262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2573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862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FA47D-B78D-40B0-83F9-82F6E4D5369A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5195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693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E1FAB-8C37-6443-BBFD-22BE812B8F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94624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72D31-461A-F148-88D2-28A59A46B7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450634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25601-0644-8C48-8536-84ED485E5F4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29897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4ED0D-34E6-444C-AF30-A382A2A1DA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87132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3A317-9274-F24E-9A27-A3C61132BF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1603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20F5F-6036-CA41-871E-44124888676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22801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02757-6C96-314D-BCAB-07FD1B6EC97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62424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C8042-788C-3E47-88D6-A683F0B7D04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3710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63A86-5CE8-6345-B52E-1AC5F3B0911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65434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A947A-53ED-8747-9523-2CB341C5AE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98362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316AB-B09E-2843-831F-650BC21531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96439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644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E515D9-2AA3-CF45-9B1A-0A6FA7B323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1/18/2022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11582400" y="6350000"/>
            <a:ext cx="482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68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376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064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752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4402" algn="l" defTabSz="91376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1282" algn="l" defTabSz="91376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198160" algn="l" defTabSz="91376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5047" algn="l" defTabSz="91376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5DF13109-C66A-6E4A-9D9C-24B7489B426D}" type="slidenum">
              <a:rPr lang="en-US" sz="1800" smtClean="0"/>
              <a:pPr/>
              <a:t>‹#›</a:t>
            </a:fld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2493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以馬內利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Emmanuel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09600"/>
            <a:ext cx="12192000" cy="5029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以馬內利 神與我們同在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榮美君王 我心向祢歌唱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以馬內利 風雨中有盼望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榮耀同在 平靜安詳</a:t>
            </a:r>
            <a:endParaRPr lang="en-US" altLang="zh-CN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186942-E3F2-41F7-82B3-A22A6769C24B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1/6</a:t>
            </a:r>
          </a:p>
        </p:txBody>
      </p:sp>
    </p:spTree>
    <p:extLst>
      <p:ext uri="{BB962C8B-B14F-4D97-AF65-F5344CB8AC3E}">
        <p14:creationId xmlns:p14="http://schemas.microsoft.com/office/powerpoint/2010/main" val="347885359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09600"/>
            <a:ext cx="12192000" cy="5029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以馬內利 神與我們同在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榮美君王 我心向祢歌唱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以馬內利 風雨中有盼望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榮耀同在 平靜安詳</a:t>
            </a:r>
            <a:endParaRPr lang="en-US" altLang="zh-CN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309ECA-1921-4B6A-BFEE-4B8FFB3716C9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2/6</a:t>
            </a:r>
          </a:p>
        </p:txBody>
      </p:sp>
    </p:spTree>
    <p:extLst>
      <p:ext uri="{BB962C8B-B14F-4D97-AF65-F5344CB8AC3E}">
        <p14:creationId xmlns:p14="http://schemas.microsoft.com/office/powerpoint/2010/main" val="121840332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0198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榮耀榮耀榮耀 榮耀榮耀榮耀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祢的大能無人能及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聖哉聖哉聖哉 聖哉聖哉聖哉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暴風雨中單單仰望祢</a:t>
            </a:r>
            <a:endParaRPr lang="en-US" altLang="zh-CN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EB5DF1-90CF-4AA0-B00B-E26C8C9D6911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3/6</a:t>
            </a:r>
          </a:p>
        </p:txBody>
      </p:sp>
    </p:spTree>
    <p:extLst>
      <p:ext uri="{BB962C8B-B14F-4D97-AF65-F5344CB8AC3E}">
        <p14:creationId xmlns:p14="http://schemas.microsoft.com/office/powerpoint/2010/main" val="180197285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0960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榮耀榮耀榮耀 榮耀榮耀榮耀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祢的榮美無人能及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聖哉聖哉聖哉 聖哉聖哉聖哉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榮耀光中單單仰望祢 </a:t>
            </a:r>
            <a:endParaRPr lang="en-US" altLang="zh-CN" sz="6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B9208D-56B5-461F-B2D9-D9F4D7AB30C3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4/6</a:t>
            </a:r>
          </a:p>
        </p:txBody>
      </p:sp>
    </p:spTree>
    <p:extLst>
      <p:ext uri="{BB962C8B-B14F-4D97-AF65-F5344CB8AC3E}">
        <p14:creationId xmlns:p14="http://schemas.microsoft.com/office/powerpoint/2010/main" val="411426274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0198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榮耀榮耀榮耀 榮耀榮耀榮耀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祢的大能無人能及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聖哉聖哉聖哉 聖哉聖哉聖哉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暴風雨中單單仰望祢</a:t>
            </a:r>
            <a:endParaRPr lang="en-US" altLang="zh-CN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F4A609-45FA-4D6B-A93E-389E812AA557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5/6</a:t>
            </a:r>
          </a:p>
        </p:txBody>
      </p:sp>
    </p:spTree>
    <p:extLst>
      <p:ext uri="{BB962C8B-B14F-4D97-AF65-F5344CB8AC3E}">
        <p14:creationId xmlns:p14="http://schemas.microsoft.com/office/powerpoint/2010/main" val="33495939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0960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榮耀榮耀榮耀 榮耀榮耀榮耀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祢的榮美無人能及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聖哉聖哉聖哉 聖哉聖哉聖哉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榮耀光中單單仰望祢 </a:t>
            </a:r>
            <a:endParaRPr lang="en-US" altLang="zh-CN" sz="6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6FD51B-2AB7-411C-9A3A-89B31366EDAC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en-US" sz="2933" b="1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/6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77600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Widescreen</PresentationFormat>
  <Paragraphs>19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DFPBiaoKaiW5-HPinIn1NUU</vt:lpstr>
      <vt:lpstr>黑体</vt:lpstr>
      <vt:lpstr>Arial</vt:lpstr>
      <vt:lpstr>Calibri</vt:lpstr>
      <vt:lpstr>Theme77</vt:lpstr>
      <vt:lpstr>4_Office Theme</vt:lpstr>
      <vt:lpstr>PowerPoint Presentation</vt:lpstr>
      <vt:lpstr>以馬內利 神與我們同在 榮美君王 我心向祢歌唱 以馬內利 風雨中有盼望 榮耀同在 平靜安詳</vt:lpstr>
      <vt:lpstr>以馬內利 神與我們同在 榮美君王 我心向祢歌唱 以馬內利 風雨中有盼望 榮耀同在 平靜安詳</vt:lpstr>
      <vt:lpstr>榮耀榮耀榮耀 榮耀榮耀榮耀 祢的大能無人能及 聖哉聖哉聖哉 聖哉聖哉聖哉 暴風雨中單單仰望祢</vt:lpstr>
      <vt:lpstr>榮耀榮耀榮耀 榮耀榮耀榮耀 祢的榮美無人能及 聖哉聖哉聖哉 聖哉聖哉聖哉 榮耀光中單單仰望祢 </vt:lpstr>
      <vt:lpstr>榮耀榮耀榮耀 榮耀榮耀榮耀 祢的大能無人能及 聖哉聖哉聖哉 聖哉聖哉聖哉 暴風雨中單單仰望祢</vt:lpstr>
      <vt:lpstr>榮耀榮耀榮耀 榮耀榮耀榮耀 祢的榮美無人能及 聖哉聖哉聖哉 聖哉聖哉聖哉 榮耀光中單單仰望祢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Zhang</dc:creator>
  <cp:lastModifiedBy>Steven Zhang</cp:lastModifiedBy>
  <cp:revision>1</cp:revision>
  <dcterms:created xsi:type="dcterms:W3CDTF">2022-01-18T22:25:31Z</dcterms:created>
  <dcterms:modified xsi:type="dcterms:W3CDTF">2022-01-18T22:25:49Z</dcterms:modified>
</cp:coreProperties>
</file>