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Lst>
  <p:notesMasterIdLst>
    <p:notesMasterId r:id="rId10"/>
  </p:notesMasterIdLst>
  <p:sldIdLst>
    <p:sldId id="284" r:id="rId3"/>
    <p:sldId id="5953" r:id="rId4"/>
    <p:sldId id="5954" r:id="rId5"/>
    <p:sldId id="6324" r:id="rId6"/>
    <p:sldId id="6325" r:id="rId7"/>
    <p:sldId id="5955" r:id="rId8"/>
    <p:sldId id="595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5" autoAdjust="0"/>
    <p:restoredTop sz="94660"/>
  </p:normalViewPr>
  <p:slideViewPr>
    <p:cSldViewPr snapToGrid="0">
      <p:cViewPr varScale="1">
        <p:scale>
          <a:sx n="102" d="100"/>
          <a:sy n="102" d="100"/>
        </p:scale>
        <p:origin x="114" y="2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77DAC3-5F29-4F9A-8517-1E2611745730}" type="datetimeFigureOut">
              <a:rPr lang="en-US" smtClean="0"/>
              <a:t>10/13/2021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4D3B27-E801-4864-A025-64F96ECA9498}" type="slidenum">
              <a:rPr lang="en-US" smtClean="0"/>
              <a:t>‹#›</a:t>
            </a:fld>
            <a:endParaRPr lang="en-US"/>
          </a:p>
        </p:txBody>
      </p:sp>
    </p:spTree>
    <p:extLst>
      <p:ext uri="{BB962C8B-B14F-4D97-AF65-F5344CB8AC3E}">
        <p14:creationId xmlns:p14="http://schemas.microsoft.com/office/powerpoint/2010/main" val="2318308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zh-CN"/>
          </a:p>
        </p:txBody>
      </p:sp>
      <p:sp>
        <p:nvSpPr>
          <p:cNvPr id="78852" name="Slide Number Placeholder 3"/>
          <p:cNvSpPr>
            <a:spLocks noGrp="1"/>
          </p:cNvSpPr>
          <p:nvPr>
            <p:ph type="sldNum" sz="quarter" idx="5"/>
          </p:nvPr>
        </p:nvSpPr>
        <p:spPr bwMode="auto">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CFA47D-B78D-40B0-83F9-82F6E4D5369A}" type="slidenum">
              <a:rPr kumimoji="0" lang="en-US" altLang="zh-CN"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altLang="zh-CN"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148432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zh-CN"/>
          </a:p>
        </p:txBody>
      </p:sp>
      <p:sp>
        <p:nvSpPr>
          <p:cNvPr id="78852" name="Slide Number Placeholder 3"/>
          <p:cNvSpPr>
            <a:spLocks noGrp="1"/>
          </p:cNvSpPr>
          <p:nvPr>
            <p:ph type="sldNum" sz="quarter" idx="5"/>
          </p:nvPr>
        </p:nvSpPr>
        <p:spPr bwMode="auto">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CFA47D-B78D-40B0-83F9-82F6E4D5369A}" type="slidenum">
              <a:rPr kumimoji="0" lang="en-US" altLang="zh-CN"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altLang="zh-CN"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010944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zh-CN"/>
          </a:p>
        </p:txBody>
      </p:sp>
      <p:sp>
        <p:nvSpPr>
          <p:cNvPr id="78852" name="Slide Number Placeholder 3"/>
          <p:cNvSpPr>
            <a:spLocks noGrp="1"/>
          </p:cNvSpPr>
          <p:nvPr>
            <p:ph type="sldNum" sz="quarter" idx="5"/>
          </p:nvPr>
        </p:nvSpPr>
        <p:spPr bwMode="auto">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CFA47D-B78D-40B0-83F9-82F6E4D5369A}" type="slidenum">
              <a:rPr kumimoji="0" lang="en-US" altLang="zh-CN"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altLang="zh-CN"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904560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zh-CN"/>
          </a:p>
        </p:txBody>
      </p:sp>
      <p:sp>
        <p:nvSpPr>
          <p:cNvPr id="78852" name="Slide Number Placeholder 3"/>
          <p:cNvSpPr>
            <a:spLocks noGrp="1"/>
          </p:cNvSpPr>
          <p:nvPr>
            <p:ph type="sldNum" sz="quarter" idx="5"/>
          </p:nvPr>
        </p:nvSpPr>
        <p:spPr bwMode="auto">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CFA47D-B78D-40B0-83F9-82F6E4D5369A}" type="slidenum">
              <a:rPr kumimoji="0" lang="en-US" altLang="zh-CN"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altLang="zh-CN"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885078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zh-CN"/>
          </a:p>
        </p:txBody>
      </p:sp>
      <p:sp>
        <p:nvSpPr>
          <p:cNvPr id="78852" name="Slide Number Placeholder 3"/>
          <p:cNvSpPr>
            <a:spLocks noGrp="1"/>
          </p:cNvSpPr>
          <p:nvPr>
            <p:ph type="sldNum" sz="quarter" idx="5"/>
          </p:nvPr>
        </p:nvSpPr>
        <p:spPr bwMode="auto">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CFA47D-B78D-40B0-83F9-82F6E4D5369A}" type="slidenum">
              <a:rPr kumimoji="0" lang="en-US" altLang="zh-CN"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altLang="zh-CN"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895878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zh-CN"/>
          </a:p>
        </p:txBody>
      </p:sp>
      <p:sp>
        <p:nvSpPr>
          <p:cNvPr id="78852" name="Slide Number Placeholder 3"/>
          <p:cNvSpPr>
            <a:spLocks noGrp="1"/>
          </p:cNvSpPr>
          <p:nvPr>
            <p:ph type="sldNum" sz="quarter" idx="5"/>
          </p:nvPr>
        </p:nvSpPr>
        <p:spPr bwMode="auto">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CFA47D-B78D-40B0-83F9-82F6E4D5369A}" type="slidenum">
              <a:rPr kumimoji="0" lang="en-US" altLang="zh-CN"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altLang="zh-CN"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884944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2470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60BF061-6A5D-4273-A2F2-79144F369D52}" type="datetimeFigureOut">
              <a:rPr lang="en-US">
                <a:solidFill>
                  <a:prstClr val="black">
                    <a:tint val="75000"/>
                  </a:prstClr>
                </a:solidFill>
              </a:rPr>
              <a:pPr>
                <a:defRPr/>
              </a:pPr>
              <a:t>10/13/2021</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35785E9-6BCF-46BF-A669-2E4B47A3093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74669420"/>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81BB932-BB5B-4311-9477-F5F4C140DB44}" type="datetimeFigureOut">
              <a:rPr lang="en-US">
                <a:solidFill>
                  <a:prstClr val="black">
                    <a:tint val="75000"/>
                  </a:prstClr>
                </a:solidFill>
              </a:rPr>
              <a:pPr>
                <a:defRPr/>
              </a:pPr>
              <a:t>10/13/2021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C62BE12-F50D-4992-B2BC-600BE8BFB8E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64554054"/>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19C037B-2096-4869-8B91-490CC5865121}" type="datetimeFigureOut">
              <a:rPr lang="en-US">
                <a:solidFill>
                  <a:prstClr val="black">
                    <a:tint val="75000"/>
                  </a:prstClr>
                </a:solidFill>
              </a:rPr>
              <a:pPr>
                <a:defRPr/>
              </a:pPr>
              <a:t>10/13/2021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519EC62-7474-42AE-A7D8-CF4D7804A10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1196855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6" name="Date Placeholder 3"/>
          <p:cNvSpPr>
            <a:spLocks noGrp="1"/>
          </p:cNvSpPr>
          <p:nvPr>
            <p:ph type="dt" sz="half" idx="10"/>
          </p:nvPr>
        </p:nvSpPr>
        <p:spPr/>
        <p:txBody>
          <a:bodyPr/>
          <a:lstStyle>
            <a:lvl1pPr>
              <a:defRPr/>
            </a:lvl1pPr>
          </a:lstStyle>
          <a:p>
            <a:pPr>
              <a:defRPr/>
            </a:pPr>
            <a:fld id="{95EA3DEE-4896-43F4-8F11-6EB6F1BBAA1B}" type="datetimeFigureOut">
              <a:rPr lang="en-US">
                <a:solidFill>
                  <a:prstClr val="black">
                    <a:tint val="75000"/>
                  </a:prstClr>
                </a:solidFill>
              </a:rPr>
              <a:pPr>
                <a:defRPr/>
              </a:pPr>
              <a:t>10/13/2021</a:t>
            </a:fld>
            <a:endParaRPr lang="en-US">
              <a:solidFill>
                <a:prstClr val="black">
                  <a:tint val="75000"/>
                </a:prstClr>
              </a:solidFill>
            </a:endParaRPr>
          </a:p>
        </p:txBody>
      </p:sp>
      <p:sp>
        <p:nvSpPr>
          <p:cNvPr id="7"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8" name="Slide Number Placeholder 5"/>
          <p:cNvSpPr>
            <a:spLocks noGrp="1"/>
          </p:cNvSpPr>
          <p:nvPr>
            <p:ph type="sldNum" sz="quarter" idx="12"/>
          </p:nvPr>
        </p:nvSpPr>
        <p:spPr/>
        <p:txBody>
          <a:bodyPr/>
          <a:lstStyle>
            <a:lvl1pPr>
              <a:defRPr/>
            </a:lvl1pPr>
          </a:lstStyle>
          <a:p>
            <a:pPr>
              <a:defRPr/>
            </a:pPr>
            <a:fld id="{2FF93D42-2FE2-45AD-BBEE-9A41BC47881A}" type="slidenum">
              <a:rPr lang="en-US">
                <a:solidFill>
                  <a:prstClr val="black">
                    <a:tint val="75000"/>
                  </a:prstClr>
                </a:solidFill>
              </a:rPr>
              <a:pPr>
                <a:defRPr/>
              </a:pPr>
              <a:t>‹#›</a:t>
            </a:fld>
            <a:endParaRPr lang="en-US">
              <a:solidFill>
                <a:prstClr val="black">
                  <a:tint val="75000"/>
                </a:prstClr>
              </a:solidFill>
            </a:endParaRPr>
          </a:p>
        </p:txBody>
      </p:sp>
      <p:pic>
        <p:nvPicPr>
          <p:cNvPr id="9" name="Picture 5" descr="bbc logo.png"/>
          <p:cNvPicPr>
            <a:picLocks noChangeAspect="1"/>
          </p:cNvPicPr>
          <p:nvPr userDrawn="1"/>
        </p:nvPicPr>
        <p:blipFill>
          <a:blip r:embed="rId2" cstate="print"/>
          <a:stretch>
            <a:fillRect/>
          </a:stretch>
        </p:blipFill>
        <p:spPr>
          <a:xfrm>
            <a:off x="425176" y="6019802"/>
            <a:ext cx="3537224" cy="600871"/>
          </a:xfrm>
          <a:prstGeom prst="rect">
            <a:avLst/>
          </a:prstGeom>
        </p:spPr>
      </p:pic>
      <p:pic>
        <p:nvPicPr>
          <p:cNvPr id="10" name="Picture 3" descr="C:\Users\Qian\Desktop\中文事工 拷贝.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839200" y="6071076"/>
            <a:ext cx="3048000" cy="6257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3400151"/>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22E8CF1-594D-4E3C-A9ED-8613FD8382D2}" type="datetimeFigureOut">
              <a:rPr lang="en-US">
                <a:solidFill>
                  <a:prstClr val="black">
                    <a:tint val="75000"/>
                  </a:prstClr>
                </a:solidFill>
              </a:rPr>
              <a:pPr>
                <a:defRPr/>
              </a:pPr>
              <a:t>10/13/2021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5E24B2E-6804-43A9-A456-BDADCEB4EFA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1153239"/>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551B91E-EB49-4F46-A33B-0FEFBDFC9877}" type="datetimeFigureOut">
              <a:rPr lang="en-US">
                <a:solidFill>
                  <a:prstClr val="black">
                    <a:tint val="75000"/>
                  </a:prstClr>
                </a:solidFill>
              </a:rPr>
              <a:pPr>
                <a:defRPr/>
              </a:pPr>
              <a:t>10/13/2021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E1E78BC-28D2-49A4-8ED1-D9B5E765FF8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92438595"/>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EED39FB-9848-44B3-AB45-F191AEEEF786}" type="datetimeFigureOut">
              <a:rPr lang="en-US">
                <a:solidFill>
                  <a:prstClr val="black">
                    <a:tint val="75000"/>
                  </a:prstClr>
                </a:solidFill>
              </a:rPr>
              <a:pPr>
                <a:defRPr/>
              </a:pPr>
              <a:t>10/13/2021</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933C68A2-D1B0-405B-84DA-61D62ECF985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13214163"/>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EB269E50-588A-4841-A494-FF009ED9D7E2}" type="datetimeFigureOut">
              <a:rPr lang="en-US">
                <a:solidFill>
                  <a:prstClr val="black">
                    <a:tint val="75000"/>
                  </a:prstClr>
                </a:solidFill>
              </a:rPr>
              <a:pPr>
                <a:defRPr/>
              </a:pPr>
              <a:t>10/13/2021</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74F7E469-687E-4D1B-A2B6-BAC1F424A05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83708843"/>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24CA0AEE-33D6-4FCC-AAF8-0009CE92E8F1}" type="datetimeFigureOut">
              <a:rPr lang="en-US">
                <a:solidFill>
                  <a:prstClr val="black">
                    <a:tint val="75000"/>
                  </a:prstClr>
                </a:solidFill>
              </a:rPr>
              <a:pPr>
                <a:defRPr/>
              </a:pPr>
              <a:t>10/13/2021</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0D5A5AF6-E031-437D-A7A5-B5D521093A0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63679412"/>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CE543BB-B500-44E3-9E13-6C78B0DB1096}" type="datetimeFigureOut">
              <a:rPr lang="en-US">
                <a:solidFill>
                  <a:prstClr val="black">
                    <a:tint val="75000"/>
                  </a:prstClr>
                </a:solidFill>
              </a:rPr>
              <a:pPr>
                <a:defRPr/>
              </a:pPr>
              <a:t>10/13/2021</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49309ECC-77FA-47AE-86F2-7E56E3BFF42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75113114"/>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D348C38-D9A1-437B-B02C-644AB95A467E}" type="datetimeFigureOut">
              <a:rPr lang="en-US">
                <a:solidFill>
                  <a:prstClr val="black">
                    <a:tint val="75000"/>
                  </a:prstClr>
                </a:solidFill>
              </a:rPr>
              <a:pPr>
                <a:defRPr/>
              </a:pPr>
              <a:t>10/13/2021</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3DDEE953-FBC0-4731-81CE-2FAC06E9A6E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78449792"/>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2.jpe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60424"/>
      </p:ext>
    </p:extLst>
  </p:cSld>
  <p:clrMap bg1="lt1" tx1="dk1" bg2="lt2" tx2="dk2" accent1="accent1" accent2="accent2" accent3="accent3" accent4="accent4" accent5="accent5" accent6="accent6" hlink="hlink" folHlink="folHlink"/>
  <p:sldLayoutIdLst>
    <p:sldLayoutId id="2147483661" r:id="rId1"/>
  </p:sldLayoutIdLst>
  <p:txStyles>
    <p:titleStyle>
      <a:lvl1pPr algn="ctr">
        <a:defRPr sz="5867" kern="1200">
          <a:solidFill>
            <a:schemeClr val="lt1"/>
          </a:solidFill>
        </a:defRPr>
      </a:lvl1pPr>
      <a:extLst/>
    </p:titleStyle>
    <p:bodyStyle>
      <a:lvl1pPr indent="-433189" algn="ctr">
        <a:defRPr sz="4267" kern="1200">
          <a:solidFill>
            <a:schemeClr val="tx1"/>
          </a:solidFill>
        </a:defRPr>
      </a:lvl1pPr>
      <a:extLst/>
    </p:bodyStyle>
    <p:otherStyle>
      <a:defPPr algn="ctr">
        <a:defRPr kern="1200">
          <a:solidFill>
            <a:schemeClr val="tx1"/>
          </a:solidFill>
        </a:defRPr>
      </a:def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9"/>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2D4820E-4B20-447F-AABE-D8162DB08259}" type="datetimeFigureOut">
              <a:rPr lang="en-US">
                <a:solidFill>
                  <a:prstClr val="black">
                    <a:tint val="75000"/>
                  </a:prstClr>
                </a:solidFill>
              </a:rPr>
              <a:pPr>
                <a:defRPr/>
              </a:pPr>
              <a:t>10/13/2021</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3DC6232-0CE8-4A9E-BC8C-5F21E411803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18716928"/>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spd="med"/>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189" algn="ctr" rtl="0" fontAlgn="base">
        <a:spcBef>
          <a:spcPct val="0"/>
        </a:spcBef>
        <a:spcAft>
          <a:spcPct val="0"/>
        </a:spcAft>
        <a:defRPr sz="4400">
          <a:solidFill>
            <a:schemeClr val="tx1"/>
          </a:solidFill>
          <a:latin typeface="Calibri" pitchFamily="34" charset="0"/>
        </a:defRPr>
      </a:lvl6pPr>
      <a:lvl7pPr marL="914377" algn="ctr" rtl="0" fontAlgn="base">
        <a:spcBef>
          <a:spcPct val="0"/>
        </a:spcBef>
        <a:spcAft>
          <a:spcPct val="0"/>
        </a:spcAft>
        <a:defRPr sz="4400">
          <a:solidFill>
            <a:schemeClr val="tx1"/>
          </a:solidFill>
          <a:latin typeface="Calibri" pitchFamily="34" charset="0"/>
        </a:defRPr>
      </a:lvl7pPr>
      <a:lvl8pPr marL="1371566" algn="ctr" rtl="0" fontAlgn="base">
        <a:spcBef>
          <a:spcPct val="0"/>
        </a:spcBef>
        <a:spcAft>
          <a:spcPct val="0"/>
        </a:spcAft>
        <a:defRPr sz="4400">
          <a:solidFill>
            <a:schemeClr val="tx1"/>
          </a:solidFill>
          <a:latin typeface="Calibri" pitchFamily="34" charset="0"/>
        </a:defRPr>
      </a:lvl8pPr>
      <a:lvl9pPr marL="1828754" algn="ctr" rtl="0" fontAlgn="base">
        <a:spcBef>
          <a:spcPct val="0"/>
        </a:spcBef>
        <a:spcAft>
          <a:spcPct val="0"/>
        </a:spcAft>
        <a:defRPr sz="4400">
          <a:solidFill>
            <a:schemeClr val="tx1"/>
          </a:solidFill>
          <a:latin typeface="Calibri" pitchFamily="34" charset="0"/>
        </a:defRPr>
      </a:lvl9pPr>
    </p:titleStyle>
    <p:bodyStyle>
      <a:lvl1pPr marL="342891" indent="-342891"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32" indent="-285744"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2971" indent="-228594"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160" indent="-228594"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349" indent="-228594"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1714500" y="1476375"/>
          <a:ext cx="8382000" cy="3381375"/>
          <a:chOff x="1714500" y="1476375"/>
          <a:chExt cx="8382000" cy="3381375"/>
        </a:xfrm>
      </p:grpSpPr>
      <p:sp>
        <p:nvSpPr>
          <p:cNvPr id="2" name="TextBox 1"/>
          <p:cNvSpPr txBox="1"/>
          <p:nvPr/>
        </p:nvSpPr>
        <p:spPr>
          <a:xfrm>
            <a:off x="2286000" y="2192029"/>
            <a:ext cx="8890000" cy="2092945"/>
          </a:xfrm>
          <a:prstGeom prst="rect">
            <a:avLst/>
          </a:prstGeom>
          <a:noFill/>
        </p:spPr>
        <p:txBody>
          <a:bodyPr lIns="121920" tIns="60960" rIns="121920" bIns="60960" rtlCol="0" anchor="ctr">
            <a:spAutoFit/>
          </a:bodyPr>
          <a:lstStyle/>
          <a:p>
            <a:pPr algn="ctr" defTabSz="1219170" fontAlgn="ctr">
              <a:lnSpc>
                <a:spcPct val="120000"/>
              </a:lnSpc>
            </a:pPr>
            <a:r>
              <a:rPr lang="en-US" sz="6400" b="1" dirty="0" err="1">
                <a:solidFill>
                  <a:srgbClr val="663300">
                    <a:alpha val="100000"/>
                  </a:srgbClr>
                </a:solidFill>
                <a:latin typeface="Calibri"/>
              </a:rPr>
              <a:t>將最好獻主</a:t>
            </a:r>
            <a:r>
              <a:rPr lang="en-US" sz="6400" b="1" dirty="0">
                <a:solidFill>
                  <a:srgbClr val="663300">
                    <a:alpha val="100000"/>
                  </a:srgbClr>
                </a:solidFill>
                <a:latin typeface="Calibri"/>
              </a:rPr>
              <a:t>
</a:t>
            </a:r>
            <a:r>
              <a:rPr lang="en-US" sz="4267" b="1" dirty="0">
                <a:solidFill>
                  <a:srgbClr val="663300">
                    <a:alpha val="100000"/>
                  </a:srgbClr>
                </a:solidFill>
                <a:latin typeface="Calibri"/>
              </a:rPr>
              <a:t>394, Give of Your Best to the Master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97000" y="584201"/>
            <a:ext cx="9398000" cy="6042025"/>
          </a:xfrm>
        </p:spPr>
        <p:txBody>
          <a:bodyPr>
            <a:noAutofit/>
          </a:bodyPr>
          <a:lstStyle/>
          <a:p>
            <a:pPr>
              <a:lnSpc>
                <a:spcPct val="130000"/>
              </a:lnSpc>
            </a:pPr>
            <a:r>
              <a:rPr lang="zh-TW" altLang="en-US" sz="4000" b="1" dirty="0">
                <a:latin typeface="DFPBiaoKaiW5-HPinIn1NUU" pitchFamily="66" charset="-120"/>
                <a:ea typeface="DFPBiaoKaiW5-HPinIn1NUU" pitchFamily="66" charset="-120"/>
              </a:rPr>
              <a:t>將你最好的獻給主，獻你青春的力量，</a:t>
            </a:r>
            <a:br>
              <a:rPr lang="zh-TW" altLang="en-US"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將你純潔熱情心靈，忠心為真理打仗；</a:t>
            </a:r>
            <a:br>
              <a:rPr lang="zh-TW" altLang="en-US"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主耶穌已有好榜樣，勇敢堅定不懼怕，</a:t>
            </a:r>
            <a:br>
              <a:rPr lang="zh-TW" altLang="en-US"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你要忠心敬虔愛主，將最好奉獻與祂。</a:t>
            </a:r>
            <a:br>
              <a:rPr lang="en-US" altLang="zh-TW" sz="1400" b="1" dirty="0"/>
            </a:br>
            <a:r>
              <a:rPr lang="en-US" altLang="zh-CN" sz="2800" baseline="30000" dirty="0"/>
              <a:t>Give of your best to the Master;</a:t>
            </a:r>
            <a:br>
              <a:rPr lang="en-US" altLang="zh-CN" sz="2800" baseline="30000" dirty="0"/>
            </a:br>
            <a:r>
              <a:rPr lang="en-US" altLang="zh-CN" sz="2800" baseline="30000" dirty="0"/>
              <a:t>Give of the strength of your youth.</a:t>
            </a:r>
            <a:br>
              <a:rPr lang="en-US" altLang="zh-CN" sz="2800" baseline="30000" dirty="0"/>
            </a:br>
            <a:r>
              <a:rPr lang="en-US" altLang="zh-CN" sz="2800" baseline="30000" dirty="0"/>
              <a:t>Throw your soul’s fresh, glowing ardor</a:t>
            </a:r>
            <a:br>
              <a:rPr lang="en-US" altLang="zh-CN" sz="2800" baseline="30000" dirty="0"/>
            </a:br>
            <a:r>
              <a:rPr lang="en-US" altLang="zh-CN" sz="2800" baseline="30000" dirty="0"/>
              <a:t>Into the battle for truth.</a:t>
            </a:r>
            <a:br>
              <a:rPr lang="en-US" altLang="zh-CN" sz="2800" baseline="30000" dirty="0"/>
            </a:br>
            <a:r>
              <a:rPr lang="en-US" altLang="zh-CN" sz="2800" baseline="30000" dirty="0"/>
              <a:t>Jesus has set the example,</a:t>
            </a:r>
            <a:br>
              <a:rPr lang="en-US" altLang="zh-CN" sz="2800" baseline="30000" dirty="0"/>
            </a:br>
            <a:r>
              <a:rPr lang="en-US" altLang="zh-CN" sz="2800" baseline="30000" dirty="0"/>
              <a:t>Dauntless was He, young and brave.</a:t>
            </a:r>
            <a:br>
              <a:rPr lang="en-US" altLang="zh-CN" sz="2800" baseline="30000" dirty="0"/>
            </a:br>
            <a:r>
              <a:rPr lang="en-US" altLang="zh-CN" sz="2800" baseline="30000" dirty="0"/>
              <a:t>Give Him your loyal devotion;</a:t>
            </a:r>
            <a:br>
              <a:rPr lang="en-US" altLang="zh-CN" sz="2800" baseline="30000" dirty="0"/>
            </a:br>
            <a:r>
              <a:rPr lang="en-US" altLang="zh-CN" sz="2800" baseline="30000" dirty="0"/>
              <a:t>Give Him the best that you have.</a:t>
            </a:r>
            <a:endParaRPr lang="en-US" altLang="zh-CN" sz="2800" b="1" dirty="0"/>
          </a:p>
        </p:txBody>
      </p:sp>
      <p:sp>
        <p:nvSpPr>
          <p:cNvPr id="3" name="TextBox 2">
            <a:extLst>
              <a:ext uri="{FF2B5EF4-FFF2-40B4-BE49-F238E27FC236}">
                <a16:creationId xmlns:a16="http://schemas.microsoft.com/office/drawing/2014/main" id="{C18A98FF-E6D4-48FB-A060-0124C4E5752D}"/>
              </a:ext>
            </a:extLst>
          </p:cNvPr>
          <p:cNvSpPr txBox="1"/>
          <p:nvPr/>
        </p:nvSpPr>
        <p:spPr>
          <a:xfrm>
            <a:off x="406401" y="365877"/>
            <a:ext cx="752129" cy="543675"/>
          </a:xfrm>
          <a:prstGeom prst="rect">
            <a:avLst/>
          </a:prstGeom>
          <a:noFill/>
        </p:spPr>
        <p:txBody>
          <a:bodyPr wrap="none" rtlCol="0">
            <a:spAutoFit/>
          </a:bodyPr>
          <a:lstStyle/>
          <a:p>
            <a:pPr defTabSz="1219170">
              <a:defRPr/>
            </a:pPr>
            <a:r>
              <a:rPr lang="en-US" sz="2933" b="1" dirty="0">
                <a:solidFill>
                  <a:prstClr val="black"/>
                </a:solidFill>
                <a:latin typeface="黑体" panose="02010609060101010101" pitchFamily="49" charset="-122"/>
                <a:ea typeface="黑体" panose="02010609060101010101" pitchFamily="49" charset="-122"/>
              </a:rPr>
              <a:t>1/6</a:t>
            </a:r>
          </a:p>
        </p:txBody>
      </p:sp>
    </p:spTree>
    <p:extLst>
      <p:ext uri="{BB962C8B-B14F-4D97-AF65-F5344CB8AC3E}">
        <p14:creationId xmlns:p14="http://schemas.microsoft.com/office/powerpoint/2010/main" val="199750993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533402"/>
            <a:ext cx="8839200" cy="6042025"/>
          </a:xfrm>
        </p:spPr>
        <p:txBody>
          <a:bodyPr>
            <a:noAutofit/>
          </a:bodyPr>
          <a:lstStyle/>
          <a:p>
            <a:pPr>
              <a:lnSpc>
                <a:spcPct val="130000"/>
              </a:lnSpc>
            </a:pPr>
            <a:r>
              <a:rPr lang="zh-TW" altLang="en-US" sz="4000" b="1" dirty="0">
                <a:latin typeface="DFPBiaoKaiW5-HPinIn1NUU" pitchFamily="66" charset="-120"/>
                <a:ea typeface="DFPBiaoKaiW5-HPinIn1NUU" pitchFamily="66" charset="-120"/>
              </a:rPr>
              <a:t>將你最好的獻給主，</a:t>
            </a:r>
            <a:br>
              <a:rPr lang="en-US" altLang="zh-TW"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獻你青春的力量，</a:t>
            </a:r>
            <a:br>
              <a:rPr lang="zh-TW" altLang="en-US"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穿上救恩全副軍裝，</a:t>
            </a:r>
            <a:br>
              <a:rPr lang="en-US" altLang="zh-TW"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忠心為真理打仗。</a:t>
            </a:r>
            <a:br>
              <a:rPr lang="zh-TW" altLang="en-US" sz="4000" b="1" dirty="0">
                <a:latin typeface="DFPBiaoKaiW5-HPinIn1NUU" pitchFamily="66" charset="-120"/>
                <a:ea typeface="DFPBiaoKaiW5-HPinIn1NUU" pitchFamily="66" charset="-120"/>
              </a:rPr>
            </a:br>
            <a:br>
              <a:rPr lang="en-US" altLang="zh-TW" sz="2400" b="1" dirty="0">
                <a:latin typeface="DFPBiaoKaiW5-HPinIn1NUU" pitchFamily="66" charset="-120"/>
                <a:ea typeface="DFPBiaoKaiW5-HPinIn1NUU" pitchFamily="66" charset="-120"/>
              </a:rPr>
            </a:br>
            <a:r>
              <a:rPr lang="en-US" altLang="zh-CN" sz="2800" baseline="30000" dirty="0"/>
              <a:t>Give of your best to the Master;</a:t>
            </a:r>
            <a:br>
              <a:rPr lang="en-US" altLang="zh-CN" sz="2800" baseline="30000" dirty="0"/>
            </a:br>
            <a:r>
              <a:rPr lang="en-US" altLang="zh-CN" sz="2800" baseline="30000" dirty="0"/>
              <a:t>Give of the strength of your youth.</a:t>
            </a:r>
            <a:br>
              <a:rPr lang="en-US" altLang="zh-CN" sz="2800" baseline="30000" dirty="0"/>
            </a:br>
            <a:r>
              <a:rPr lang="en-US" altLang="zh-CN" sz="2800" baseline="30000" dirty="0"/>
              <a:t>Clad in salvation’s full armor,</a:t>
            </a:r>
            <a:br>
              <a:rPr lang="en-US" altLang="zh-CN" sz="2800" baseline="30000" dirty="0"/>
            </a:br>
            <a:r>
              <a:rPr lang="en-US" altLang="zh-CN" sz="2800" baseline="30000" dirty="0"/>
              <a:t>Join in the battle for truth.</a:t>
            </a:r>
            <a:endParaRPr lang="en-US" altLang="zh-CN" sz="3200" b="1" dirty="0"/>
          </a:p>
        </p:txBody>
      </p:sp>
      <p:sp>
        <p:nvSpPr>
          <p:cNvPr id="3" name="TextBox 2">
            <a:extLst>
              <a:ext uri="{FF2B5EF4-FFF2-40B4-BE49-F238E27FC236}">
                <a16:creationId xmlns:a16="http://schemas.microsoft.com/office/drawing/2014/main" id="{30A130D3-43F4-4EF0-AC85-B53DB05C8B17}"/>
              </a:ext>
            </a:extLst>
          </p:cNvPr>
          <p:cNvSpPr txBox="1"/>
          <p:nvPr/>
        </p:nvSpPr>
        <p:spPr>
          <a:xfrm>
            <a:off x="406401" y="365877"/>
            <a:ext cx="752129" cy="543675"/>
          </a:xfrm>
          <a:prstGeom prst="rect">
            <a:avLst/>
          </a:prstGeom>
          <a:noFill/>
        </p:spPr>
        <p:txBody>
          <a:bodyPr wrap="none" rtlCol="0">
            <a:spAutoFit/>
          </a:bodyPr>
          <a:lstStyle/>
          <a:p>
            <a:pPr defTabSz="1219170">
              <a:defRPr/>
            </a:pPr>
            <a:r>
              <a:rPr lang="en-US" sz="2933" b="1" dirty="0">
                <a:solidFill>
                  <a:prstClr val="black"/>
                </a:solidFill>
                <a:latin typeface="黑体" panose="02010609060101010101" pitchFamily="49" charset="-122"/>
                <a:ea typeface="黑体" panose="02010609060101010101" pitchFamily="49" charset="-122"/>
              </a:rPr>
              <a:t>2/6</a:t>
            </a:r>
          </a:p>
        </p:txBody>
      </p:sp>
    </p:spTree>
    <p:extLst>
      <p:ext uri="{BB962C8B-B14F-4D97-AF65-F5344CB8AC3E}">
        <p14:creationId xmlns:p14="http://schemas.microsoft.com/office/powerpoint/2010/main" val="180454440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33402"/>
            <a:ext cx="9144000" cy="6042025"/>
          </a:xfrm>
        </p:spPr>
        <p:txBody>
          <a:bodyPr>
            <a:noAutofit/>
          </a:bodyPr>
          <a:lstStyle/>
          <a:p>
            <a:pPr>
              <a:lnSpc>
                <a:spcPct val="130000"/>
              </a:lnSpc>
            </a:pPr>
            <a:r>
              <a:rPr lang="zh-TW" altLang="en-US" sz="4000" b="1" dirty="0">
                <a:latin typeface="DFPBiaoKaiW5-HPinIn1NUU" pitchFamily="66" charset="-120"/>
                <a:ea typeface="DFPBiaoKaiW5-HPinIn1NUU" pitchFamily="66" charset="-120"/>
              </a:rPr>
              <a:t>將你最好的獻給主，主在你心居首位，</a:t>
            </a:r>
            <a:br>
              <a:rPr lang="zh-TW" altLang="en-US"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作主工尊主居首位，奉獻一切最可貴；</a:t>
            </a:r>
            <a:br>
              <a:rPr lang="zh-TW" altLang="en-US"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奉獻必從主得賞賜，父神曾賜獨生子，</a:t>
            </a:r>
            <a:br>
              <a:rPr lang="zh-TW" altLang="en-US"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你要甘心樂意事主，將最好奉獻與祂。</a:t>
            </a:r>
            <a:r>
              <a:rPr lang="en-US" altLang="zh-CN" sz="2800" baseline="30000" dirty="0"/>
              <a:t>Give of your best to the Master;</a:t>
            </a:r>
            <a:br>
              <a:rPr lang="en-US" altLang="zh-CN" sz="2800" baseline="30000" dirty="0"/>
            </a:br>
            <a:r>
              <a:rPr lang="en-US" altLang="zh-CN" sz="2800" baseline="30000" dirty="0"/>
              <a:t>Give Him first place in your heart.</a:t>
            </a:r>
            <a:br>
              <a:rPr lang="en-US" altLang="zh-CN" sz="2800" baseline="30000" dirty="0"/>
            </a:br>
            <a:r>
              <a:rPr lang="en-US" altLang="zh-CN" sz="2800" baseline="30000" dirty="0"/>
              <a:t>Give Him first place in your service;</a:t>
            </a:r>
            <a:br>
              <a:rPr lang="en-US" altLang="zh-CN" sz="2800" baseline="30000" dirty="0"/>
            </a:br>
            <a:r>
              <a:rPr lang="en-US" altLang="zh-CN" sz="2800" baseline="30000" dirty="0"/>
              <a:t>Consecrate every part.</a:t>
            </a:r>
            <a:br>
              <a:rPr lang="en-US" altLang="zh-CN" sz="2800" baseline="30000" dirty="0"/>
            </a:br>
            <a:r>
              <a:rPr lang="en-US" altLang="zh-CN" sz="2800" baseline="30000" dirty="0"/>
              <a:t>Give, and to you will be given;</a:t>
            </a:r>
            <a:br>
              <a:rPr lang="en-US" altLang="zh-CN" sz="2800" baseline="30000" dirty="0"/>
            </a:br>
            <a:r>
              <a:rPr lang="en-US" altLang="zh-CN" sz="2800" baseline="30000" dirty="0"/>
              <a:t>God His beloved Son gave.</a:t>
            </a:r>
            <a:br>
              <a:rPr lang="en-US" altLang="zh-CN" sz="2800" baseline="30000" dirty="0"/>
            </a:br>
            <a:r>
              <a:rPr lang="en-US" altLang="zh-CN" sz="2800" baseline="30000" dirty="0"/>
              <a:t>Gratefully seeking to serve Him,</a:t>
            </a:r>
            <a:br>
              <a:rPr lang="en-US" altLang="zh-CN" sz="2800" baseline="30000" dirty="0"/>
            </a:br>
            <a:r>
              <a:rPr lang="en-US" altLang="zh-CN" sz="2800" baseline="30000" dirty="0"/>
              <a:t>Give Him the best that you have.</a:t>
            </a:r>
            <a:endParaRPr lang="en-US" altLang="zh-CN" sz="3200" b="1" dirty="0"/>
          </a:p>
        </p:txBody>
      </p:sp>
      <p:sp>
        <p:nvSpPr>
          <p:cNvPr id="3" name="TextBox 2">
            <a:extLst>
              <a:ext uri="{FF2B5EF4-FFF2-40B4-BE49-F238E27FC236}">
                <a16:creationId xmlns:a16="http://schemas.microsoft.com/office/drawing/2014/main" id="{CF57FAD4-8A15-437E-B4C1-9D669FA6CAB9}"/>
              </a:ext>
            </a:extLst>
          </p:cNvPr>
          <p:cNvSpPr txBox="1"/>
          <p:nvPr/>
        </p:nvSpPr>
        <p:spPr>
          <a:xfrm>
            <a:off x="406401" y="365877"/>
            <a:ext cx="752129" cy="543675"/>
          </a:xfrm>
          <a:prstGeom prst="rect">
            <a:avLst/>
          </a:prstGeom>
          <a:noFill/>
        </p:spPr>
        <p:txBody>
          <a:bodyPr wrap="none" rtlCol="0">
            <a:spAutoFit/>
          </a:bodyPr>
          <a:lstStyle/>
          <a:p>
            <a:pPr defTabSz="1219170">
              <a:defRPr/>
            </a:pPr>
            <a:r>
              <a:rPr lang="en-US" sz="2933" b="1" dirty="0">
                <a:solidFill>
                  <a:prstClr val="black"/>
                </a:solidFill>
                <a:latin typeface="黑体" panose="02010609060101010101" pitchFamily="49" charset="-122"/>
                <a:ea typeface="黑体" panose="02010609060101010101" pitchFamily="49" charset="-122"/>
              </a:rPr>
              <a:t>3/6</a:t>
            </a:r>
          </a:p>
        </p:txBody>
      </p:sp>
    </p:spTree>
    <p:extLst>
      <p:ext uri="{BB962C8B-B14F-4D97-AF65-F5344CB8AC3E}">
        <p14:creationId xmlns:p14="http://schemas.microsoft.com/office/powerpoint/2010/main" val="95020500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533402"/>
            <a:ext cx="8839200" cy="6042025"/>
          </a:xfrm>
        </p:spPr>
        <p:txBody>
          <a:bodyPr>
            <a:noAutofit/>
          </a:bodyPr>
          <a:lstStyle/>
          <a:p>
            <a:pPr>
              <a:lnSpc>
                <a:spcPct val="130000"/>
              </a:lnSpc>
            </a:pPr>
            <a:r>
              <a:rPr lang="zh-TW" altLang="en-US" sz="4000" b="1" dirty="0">
                <a:latin typeface="DFPBiaoKaiW5-HPinIn1NUU" pitchFamily="66" charset="-120"/>
                <a:ea typeface="DFPBiaoKaiW5-HPinIn1NUU" pitchFamily="66" charset="-120"/>
              </a:rPr>
              <a:t>將你最好的獻給主，</a:t>
            </a:r>
            <a:br>
              <a:rPr lang="en-US" altLang="zh-TW"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獻你青春的力量，</a:t>
            </a:r>
            <a:br>
              <a:rPr lang="zh-TW" altLang="en-US"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穿上救恩全副軍裝，</a:t>
            </a:r>
            <a:br>
              <a:rPr lang="en-US" altLang="zh-TW"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忠心為真理打仗。</a:t>
            </a:r>
            <a:br>
              <a:rPr lang="zh-TW" altLang="en-US" sz="4000" b="1" dirty="0">
                <a:latin typeface="DFPBiaoKaiW5-HPinIn1NUU" pitchFamily="66" charset="-120"/>
                <a:ea typeface="DFPBiaoKaiW5-HPinIn1NUU" pitchFamily="66" charset="-120"/>
              </a:rPr>
            </a:br>
            <a:br>
              <a:rPr lang="en-US" altLang="zh-TW" sz="2400" b="1" dirty="0">
                <a:latin typeface="DFPBiaoKaiW5-HPinIn1NUU" pitchFamily="66" charset="-120"/>
                <a:ea typeface="DFPBiaoKaiW5-HPinIn1NUU" pitchFamily="66" charset="-120"/>
              </a:rPr>
            </a:br>
            <a:r>
              <a:rPr lang="en-US" altLang="zh-CN" sz="2800" baseline="30000" dirty="0"/>
              <a:t>Give of your best to the Master;</a:t>
            </a:r>
            <a:br>
              <a:rPr lang="en-US" altLang="zh-CN" sz="2800" baseline="30000" dirty="0"/>
            </a:br>
            <a:r>
              <a:rPr lang="en-US" altLang="zh-CN" sz="2800" baseline="30000" dirty="0"/>
              <a:t>Give of the strength of your youth.</a:t>
            </a:r>
            <a:br>
              <a:rPr lang="en-US" altLang="zh-CN" sz="2800" baseline="30000" dirty="0"/>
            </a:br>
            <a:r>
              <a:rPr lang="en-US" altLang="zh-CN" sz="2800" baseline="30000" dirty="0"/>
              <a:t>Clad in salvation’s full armor,</a:t>
            </a:r>
            <a:br>
              <a:rPr lang="en-US" altLang="zh-CN" sz="2800" baseline="30000" dirty="0"/>
            </a:br>
            <a:r>
              <a:rPr lang="en-US" altLang="zh-CN" sz="2800" baseline="30000" dirty="0"/>
              <a:t>Join in the battle for truth.</a:t>
            </a:r>
            <a:endParaRPr lang="en-US" altLang="zh-CN" sz="3200" b="1" dirty="0"/>
          </a:p>
        </p:txBody>
      </p:sp>
      <p:sp>
        <p:nvSpPr>
          <p:cNvPr id="3" name="TextBox 2">
            <a:extLst>
              <a:ext uri="{FF2B5EF4-FFF2-40B4-BE49-F238E27FC236}">
                <a16:creationId xmlns:a16="http://schemas.microsoft.com/office/drawing/2014/main" id="{BCD808D6-F73F-4E9F-B4BF-0D0A71E2731C}"/>
              </a:ext>
            </a:extLst>
          </p:cNvPr>
          <p:cNvSpPr txBox="1"/>
          <p:nvPr/>
        </p:nvSpPr>
        <p:spPr>
          <a:xfrm>
            <a:off x="406401" y="365877"/>
            <a:ext cx="752129" cy="543675"/>
          </a:xfrm>
          <a:prstGeom prst="rect">
            <a:avLst/>
          </a:prstGeom>
          <a:noFill/>
        </p:spPr>
        <p:txBody>
          <a:bodyPr wrap="none" rtlCol="0">
            <a:spAutoFit/>
          </a:bodyPr>
          <a:lstStyle/>
          <a:p>
            <a:pPr defTabSz="1219170">
              <a:defRPr/>
            </a:pPr>
            <a:r>
              <a:rPr lang="en-US" sz="2933" b="1" dirty="0">
                <a:solidFill>
                  <a:prstClr val="black"/>
                </a:solidFill>
                <a:latin typeface="黑体" panose="02010609060101010101" pitchFamily="49" charset="-122"/>
                <a:ea typeface="黑体" panose="02010609060101010101" pitchFamily="49" charset="-122"/>
              </a:rPr>
              <a:t>4/6</a:t>
            </a:r>
          </a:p>
        </p:txBody>
      </p:sp>
    </p:spTree>
    <p:extLst>
      <p:ext uri="{BB962C8B-B14F-4D97-AF65-F5344CB8AC3E}">
        <p14:creationId xmlns:p14="http://schemas.microsoft.com/office/powerpoint/2010/main" val="227162169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33402"/>
            <a:ext cx="9144000" cy="6042025"/>
          </a:xfrm>
        </p:spPr>
        <p:txBody>
          <a:bodyPr>
            <a:noAutofit/>
          </a:bodyPr>
          <a:lstStyle/>
          <a:p>
            <a:pPr>
              <a:lnSpc>
                <a:spcPct val="130000"/>
              </a:lnSpc>
            </a:pPr>
            <a:r>
              <a:rPr lang="zh-TW" altLang="en-US" sz="4000" b="1" dirty="0">
                <a:latin typeface="DFPBiaoKaiW5-HPinIn1NUU" pitchFamily="66" charset="-120"/>
                <a:ea typeface="DFPBiaoKaiW5-HPinIn1NUU" pitchFamily="66" charset="-120"/>
              </a:rPr>
              <a:t>將你最好的獻給主，主愛偉大無可比，</a:t>
            </a:r>
            <a:br>
              <a:rPr lang="zh-TW" altLang="en-US"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祂將自己作你贖價，天上榮耀賞賜你；</a:t>
            </a:r>
            <a:br>
              <a:rPr lang="zh-TW" altLang="en-US"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祂捨生命毫無怨言，救你脫罪把血灑，</a:t>
            </a:r>
            <a:br>
              <a:rPr lang="zh-TW" altLang="en-US"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你要向祂獻上崇敬，將最好奉獻與祂。</a:t>
            </a:r>
            <a:r>
              <a:rPr lang="en-US" altLang="zh-CN" sz="2800" baseline="30000" dirty="0"/>
              <a:t>Give of your best to the Master;</a:t>
            </a:r>
            <a:br>
              <a:rPr lang="en-US" altLang="zh-CN" sz="2800" baseline="30000" dirty="0"/>
            </a:br>
            <a:r>
              <a:rPr lang="en-US" altLang="zh-CN" sz="2800" baseline="30000" dirty="0"/>
              <a:t>Naught else is worthy His love;</a:t>
            </a:r>
            <a:br>
              <a:rPr lang="en-US" altLang="zh-CN" sz="2800" baseline="30000" dirty="0"/>
            </a:br>
            <a:r>
              <a:rPr lang="en-US" altLang="zh-CN" sz="2800" baseline="30000" dirty="0"/>
              <a:t>He gave Himself for your ransom,</a:t>
            </a:r>
            <a:br>
              <a:rPr lang="en-US" altLang="zh-CN" sz="2800" baseline="30000" dirty="0"/>
            </a:br>
            <a:r>
              <a:rPr lang="en-US" altLang="zh-CN" sz="2800" baseline="30000" dirty="0"/>
              <a:t>Gave up His glory above.</a:t>
            </a:r>
            <a:br>
              <a:rPr lang="en-US" altLang="zh-CN" sz="2800" baseline="30000" dirty="0"/>
            </a:br>
            <a:r>
              <a:rPr lang="en-US" altLang="zh-CN" sz="2800" baseline="30000" dirty="0"/>
              <a:t>Laid down His life without murmur,</a:t>
            </a:r>
            <a:br>
              <a:rPr lang="en-US" altLang="zh-CN" sz="2800" baseline="30000" dirty="0"/>
            </a:br>
            <a:r>
              <a:rPr lang="en-US" altLang="zh-CN" sz="2800" baseline="30000" dirty="0"/>
              <a:t>You from sin’s ruin to save;</a:t>
            </a:r>
            <a:br>
              <a:rPr lang="en-US" altLang="zh-CN" sz="2800" baseline="30000" dirty="0"/>
            </a:br>
            <a:r>
              <a:rPr lang="en-US" altLang="zh-CN" sz="2800" baseline="30000" dirty="0"/>
              <a:t>Give Him your heart’s adoration;</a:t>
            </a:r>
            <a:br>
              <a:rPr lang="en-US" altLang="zh-CN" sz="2800" baseline="30000" dirty="0"/>
            </a:br>
            <a:r>
              <a:rPr lang="en-US" altLang="zh-CN" sz="2800" baseline="30000" dirty="0"/>
              <a:t>Give Him the best that you have.</a:t>
            </a:r>
            <a:endParaRPr lang="en-US" altLang="zh-CN" sz="3200" b="1" dirty="0"/>
          </a:p>
        </p:txBody>
      </p:sp>
      <p:sp>
        <p:nvSpPr>
          <p:cNvPr id="3" name="TextBox 2">
            <a:extLst>
              <a:ext uri="{FF2B5EF4-FFF2-40B4-BE49-F238E27FC236}">
                <a16:creationId xmlns:a16="http://schemas.microsoft.com/office/drawing/2014/main" id="{29C2E0F3-6B97-48B0-B384-B2E9F80D6FB4}"/>
              </a:ext>
            </a:extLst>
          </p:cNvPr>
          <p:cNvSpPr txBox="1"/>
          <p:nvPr/>
        </p:nvSpPr>
        <p:spPr>
          <a:xfrm>
            <a:off x="406401" y="365877"/>
            <a:ext cx="752129" cy="543675"/>
          </a:xfrm>
          <a:prstGeom prst="rect">
            <a:avLst/>
          </a:prstGeom>
          <a:noFill/>
        </p:spPr>
        <p:txBody>
          <a:bodyPr wrap="none" rtlCol="0">
            <a:spAutoFit/>
          </a:bodyPr>
          <a:lstStyle/>
          <a:p>
            <a:pPr defTabSz="1219170">
              <a:defRPr/>
            </a:pPr>
            <a:r>
              <a:rPr lang="en-US" sz="2933" b="1" dirty="0">
                <a:solidFill>
                  <a:prstClr val="black"/>
                </a:solidFill>
                <a:latin typeface="黑体" panose="02010609060101010101" pitchFamily="49" charset="-122"/>
                <a:ea typeface="黑体" panose="02010609060101010101" pitchFamily="49" charset="-122"/>
              </a:rPr>
              <a:t>5/6</a:t>
            </a:r>
          </a:p>
        </p:txBody>
      </p:sp>
    </p:spTree>
    <p:extLst>
      <p:ext uri="{BB962C8B-B14F-4D97-AF65-F5344CB8AC3E}">
        <p14:creationId xmlns:p14="http://schemas.microsoft.com/office/powerpoint/2010/main" val="79500411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533402"/>
            <a:ext cx="8839200" cy="6042025"/>
          </a:xfrm>
        </p:spPr>
        <p:txBody>
          <a:bodyPr>
            <a:noAutofit/>
          </a:bodyPr>
          <a:lstStyle/>
          <a:p>
            <a:pPr>
              <a:lnSpc>
                <a:spcPct val="130000"/>
              </a:lnSpc>
            </a:pPr>
            <a:r>
              <a:rPr lang="zh-TW" altLang="en-US" sz="4000" b="1" dirty="0">
                <a:latin typeface="DFPBiaoKaiW5-HPinIn1NUU" pitchFamily="66" charset="-120"/>
                <a:ea typeface="DFPBiaoKaiW5-HPinIn1NUU" pitchFamily="66" charset="-120"/>
              </a:rPr>
              <a:t>將你最好的獻給主，</a:t>
            </a:r>
            <a:br>
              <a:rPr lang="en-US" altLang="zh-TW"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獻你青春的力量，</a:t>
            </a:r>
            <a:br>
              <a:rPr lang="zh-TW" altLang="en-US"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穿上救恩全副軍裝，</a:t>
            </a:r>
            <a:br>
              <a:rPr lang="en-US" altLang="zh-TW" sz="4000" b="1" dirty="0">
                <a:latin typeface="DFPBiaoKaiW5-HPinIn1NUU" pitchFamily="66" charset="-120"/>
                <a:ea typeface="DFPBiaoKaiW5-HPinIn1NUU" pitchFamily="66" charset="-120"/>
              </a:rPr>
            </a:br>
            <a:r>
              <a:rPr lang="zh-TW" altLang="en-US" sz="4000" b="1" dirty="0">
                <a:latin typeface="DFPBiaoKaiW5-HPinIn1NUU" pitchFamily="66" charset="-120"/>
                <a:ea typeface="DFPBiaoKaiW5-HPinIn1NUU" pitchFamily="66" charset="-120"/>
              </a:rPr>
              <a:t>忠心為真理打仗。</a:t>
            </a:r>
            <a:br>
              <a:rPr lang="zh-TW" altLang="en-US" sz="4000" b="1" dirty="0">
                <a:latin typeface="DFPBiaoKaiW5-HPinIn1NUU" pitchFamily="66" charset="-120"/>
                <a:ea typeface="DFPBiaoKaiW5-HPinIn1NUU" pitchFamily="66" charset="-120"/>
              </a:rPr>
            </a:br>
            <a:br>
              <a:rPr lang="en-US" altLang="zh-TW" sz="2400" b="1" dirty="0">
                <a:latin typeface="DFPBiaoKaiW5-HPinIn1NUU" pitchFamily="66" charset="-120"/>
                <a:ea typeface="DFPBiaoKaiW5-HPinIn1NUU" pitchFamily="66" charset="-120"/>
              </a:rPr>
            </a:br>
            <a:r>
              <a:rPr lang="en-US" altLang="zh-CN" sz="2800" baseline="30000" dirty="0"/>
              <a:t>Give of your best to the Master;</a:t>
            </a:r>
            <a:br>
              <a:rPr lang="en-US" altLang="zh-CN" sz="2800" baseline="30000" dirty="0"/>
            </a:br>
            <a:r>
              <a:rPr lang="en-US" altLang="zh-CN" sz="2800" baseline="30000" dirty="0"/>
              <a:t>Give of the strength of your youth.</a:t>
            </a:r>
            <a:br>
              <a:rPr lang="en-US" altLang="zh-CN" sz="2800" baseline="30000" dirty="0"/>
            </a:br>
            <a:r>
              <a:rPr lang="en-US" altLang="zh-CN" sz="2800" baseline="30000" dirty="0"/>
              <a:t>Clad in salvation’s full armor,</a:t>
            </a:r>
            <a:br>
              <a:rPr lang="en-US" altLang="zh-CN" sz="2800" baseline="30000" dirty="0"/>
            </a:br>
            <a:r>
              <a:rPr lang="en-US" altLang="zh-CN" sz="2800" baseline="30000" dirty="0"/>
              <a:t>Join in the battle for truth.</a:t>
            </a:r>
            <a:endParaRPr lang="en-US" altLang="zh-CN" sz="3200" b="1" dirty="0"/>
          </a:p>
        </p:txBody>
      </p:sp>
      <p:sp>
        <p:nvSpPr>
          <p:cNvPr id="3" name="TextBox 2">
            <a:extLst>
              <a:ext uri="{FF2B5EF4-FFF2-40B4-BE49-F238E27FC236}">
                <a16:creationId xmlns:a16="http://schemas.microsoft.com/office/drawing/2014/main" id="{138CBAD3-2FDA-47CA-BBC1-F96CE0F98B56}"/>
              </a:ext>
            </a:extLst>
          </p:cNvPr>
          <p:cNvSpPr txBox="1"/>
          <p:nvPr/>
        </p:nvSpPr>
        <p:spPr>
          <a:xfrm>
            <a:off x="406401" y="365877"/>
            <a:ext cx="752129" cy="543675"/>
          </a:xfrm>
          <a:prstGeom prst="rect">
            <a:avLst/>
          </a:prstGeom>
          <a:noFill/>
        </p:spPr>
        <p:txBody>
          <a:bodyPr wrap="none" rtlCol="0">
            <a:spAutoFit/>
          </a:bodyPr>
          <a:lstStyle/>
          <a:p>
            <a:pPr defTabSz="1219170">
              <a:defRPr/>
            </a:pPr>
            <a:r>
              <a:rPr lang="en-US" sz="2933" b="1" dirty="0">
                <a:solidFill>
                  <a:prstClr val="black"/>
                </a:solidFill>
                <a:latin typeface="黑体" panose="02010609060101010101" pitchFamily="49" charset="-122"/>
                <a:ea typeface="黑体" panose="02010609060101010101" pitchFamily="49" charset="-122"/>
              </a:rPr>
              <a:t>6/6</a:t>
            </a:r>
          </a:p>
        </p:txBody>
      </p:sp>
    </p:spTree>
    <p:extLst>
      <p:ext uri="{BB962C8B-B14F-4D97-AF65-F5344CB8AC3E}">
        <p14:creationId xmlns:p14="http://schemas.microsoft.com/office/powerpoint/2010/main" val="418256646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Theme48">
  <a:themeElements>
    <a:clrScheme name="Theme4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562</Words>
  <Application>Microsoft Office PowerPoint</Application>
  <PresentationFormat>Widescreen</PresentationFormat>
  <Paragraphs>19</Paragraphs>
  <Slides>7</Slides>
  <Notes>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DFPBiaoKaiW5-HPinIn1NUU</vt:lpstr>
      <vt:lpstr>黑体</vt:lpstr>
      <vt:lpstr>Arial</vt:lpstr>
      <vt:lpstr>Calibri</vt:lpstr>
      <vt:lpstr>Theme48</vt:lpstr>
      <vt:lpstr>4_Office Theme</vt:lpstr>
      <vt:lpstr>PowerPoint Presentation</vt:lpstr>
      <vt:lpstr>將你最好的獻給主，獻你青春的力量， 將你純潔熱情心靈，忠心為真理打仗； 主耶穌已有好榜樣，勇敢堅定不懼怕， 你要忠心敬虔愛主，將最好奉獻與祂。 Give of your best to the Master; Give of the strength of your youth. Throw your soul’s fresh, glowing ardor Into the battle for truth. Jesus has set the example, Dauntless was He, young and brave. Give Him your loyal devotion; Give Him the best that you have.</vt:lpstr>
      <vt:lpstr>將你最好的獻給主， 獻你青春的力量， 穿上救恩全副軍裝， 忠心為真理打仗。  Give of your best to the Master; Give of the strength of your youth. Clad in salvation’s full armor, Join in the battle for truth.</vt:lpstr>
      <vt:lpstr>將你最好的獻給主，主在你心居首位， 作主工尊主居首位，奉獻一切最可貴； 奉獻必從主得賞賜，父神曾賜獨生子， 你要甘心樂意事主，將最好奉獻與祂。Give of your best to the Master; Give Him first place in your heart. Give Him first place in your service; Consecrate every part. Give, and to you will be given; God His beloved Son gave. Gratefully seeking to serve Him, Give Him the best that you have.</vt:lpstr>
      <vt:lpstr>將你最好的獻給主， 獻你青春的力量， 穿上救恩全副軍裝， 忠心為真理打仗。  Give of your best to the Master; Give of the strength of your youth. Clad in salvation’s full armor, Join in the battle for truth.</vt:lpstr>
      <vt:lpstr>將你最好的獻給主，主愛偉大無可比， 祂將自己作你贖價，天上榮耀賞賜你； 祂捨生命毫無怨言，救你脫罪把血灑， 你要向祂獻上崇敬，將最好奉獻與祂。Give of your best to the Master; Naught else is worthy His love; He gave Himself for your ransom, Gave up His glory above. Laid down His life without murmur, You from sin’s ruin to save; Give Him your heart’s adoration; Give Him the best that you have.</vt:lpstr>
      <vt:lpstr>將你最好的獻給主， 獻你青春的力量， 穿上救恩全副軍裝， 忠心為真理打仗。  Give of your best to the Master; Give of the strength of your youth. Clad in salvation’s full armor, Join in the battle for truth.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Zhang</dc:creator>
  <cp:lastModifiedBy>Steven Zhang</cp:lastModifiedBy>
  <cp:revision>1</cp:revision>
  <dcterms:created xsi:type="dcterms:W3CDTF">2021-10-13T21:10:54Z</dcterms:created>
  <dcterms:modified xsi:type="dcterms:W3CDTF">2021-10-13T21:11:33Z</dcterms:modified>
</cp:coreProperties>
</file>