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2"/>
  </p:notesMasterIdLst>
  <p:sldIdLst>
    <p:sldId id="257" r:id="rId3"/>
    <p:sldId id="6528" r:id="rId4"/>
    <p:sldId id="6529" r:id="rId5"/>
    <p:sldId id="6530" r:id="rId6"/>
    <p:sldId id="6531" r:id="rId7"/>
    <p:sldId id="6532" r:id="rId8"/>
    <p:sldId id="6533" r:id="rId9"/>
    <p:sldId id="6534" r:id="rId10"/>
    <p:sldId id="653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F027C-CA6F-4513-8306-5F6D558EE42A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12E3C5-DDF7-4218-85D1-35CDD8249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07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76687D-5003-4A2D-A2BA-75B762BE5A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1450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76687D-5003-4A2D-A2BA-75B762BE5A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4868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76687D-5003-4A2D-A2BA-75B762BE5A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5385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76687D-5003-4A2D-A2BA-75B762BE5A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6304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76687D-5003-4A2D-A2BA-75B762BE5A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9449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76687D-5003-4A2D-A2BA-75B762BE5A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3859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76687D-5003-4A2D-A2BA-75B762BE5A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325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76687D-5003-4A2D-A2BA-75B762BE5A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030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283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26533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81931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16817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5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08607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79159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1021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87448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41200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83823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55974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7" indent="0">
              <a:buNone/>
              <a:defRPr sz="1200"/>
            </a:lvl2pPr>
            <a:lvl3pPr marL="914332" indent="0">
              <a:buNone/>
              <a:defRPr sz="10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41505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689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9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9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6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74" indent="-3428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95" indent="-28573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将天敞开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Open Heaven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882" y="686689"/>
            <a:ext cx="9804399" cy="4975228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將天敞開 祢的榮耀降下來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將天敞開 祢的同在降下來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將天敞開 祢的榮耀降下來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萬國讚嘆祢 祢是榮耀君王</a:t>
            </a:r>
            <a:endParaRPr lang="en-US" sz="5333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E9280-3AB2-485B-90D9-BF9FC5EA01C4}"/>
              </a:ext>
            </a:extLst>
          </p:cNvPr>
          <p:cNvSpPr txBox="1"/>
          <p:nvPr/>
        </p:nvSpPr>
        <p:spPr>
          <a:xfrm>
            <a:off x="406403" y="365879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1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117857956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882" y="686689"/>
            <a:ext cx="9804399" cy="4975228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天上地下 合一敬拜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歡呼耶穌基督 </a:t>
            </a:r>
            <a:br>
              <a:rPr lang="en-US" altLang="zh-TW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聖潔羔羊 榮耀歸於祢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天上地下 在永恆裡敬拜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哈利路亞 哈利路亞</a:t>
            </a:r>
            <a:endParaRPr lang="en-US" sz="5333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E9280-3AB2-485B-90D9-BF9FC5EA01C4}"/>
              </a:ext>
            </a:extLst>
          </p:cNvPr>
          <p:cNvSpPr txBox="1"/>
          <p:nvPr/>
        </p:nvSpPr>
        <p:spPr>
          <a:xfrm>
            <a:off x="406403" y="365879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1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2/8</a:t>
            </a:r>
          </a:p>
        </p:txBody>
      </p:sp>
    </p:spTree>
    <p:extLst>
      <p:ext uri="{BB962C8B-B14F-4D97-AF65-F5344CB8AC3E}">
        <p14:creationId xmlns:p14="http://schemas.microsoft.com/office/powerpoint/2010/main" val="248698550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882" y="686689"/>
            <a:ext cx="9804399" cy="4975228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將天敞開 祢的榮耀降下來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將天敞開 祢的同在降下來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將天敞開 祢的榮耀降下來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萬國讚嘆祢 祢是榮耀君王</a:t>
            </a:r>
            <a:endParaRPr lang="en-US" sz="5333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E9280-3AB2-485B-90D9-BF9FC5EA01C4}"/>
              </a:ext>
            </a:extLst>
          </p:cNvPr>
          <p:cNvSpPr txBox="1"/>
          <p:nvPr/>
        </p:nvSpPr>
        <p:spPr>
          <a:xfrm>
            <a:off x="406403" y="365879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1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3/8</a:t>
            </a:r>
          </a:p>
        </p:txBody>
      </p:sp>
    </p:spTree>
    <p:extLst>
      <p:ext uri="{BB962C8B-B14F-4D97-AF65-F5344CB8AC3E}">
        <p14:creationId xmlns:p14="http://schemas.microsoft.com/office/powerpoint/2010/main" val="24640417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882" y="686689"/>
            <a:ext cx="9804399" cy="4975228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天上地下 合一敬拜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歡呼耶穌基督 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聖潔羔羊 榮耀歸於祢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天上地下 在永恆裡敬拜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哈利路亞 哈利路亞</a:t>
            </a:r>
            <a:endParaRPr lang="en-US" sz="5333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E9280-3AB2-485B-90D9-BF9FC5EA01C4}"/>
              </a:ext>
            </a:extLst>
          </p:cNvPr>
          <p:cNvSpPr txBox="1"/>
          <p:nvPr/>
        </p:nvSpPr>
        <p:spPr>
          <a:xfrm>
            <a:off x="406403" y="365879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1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4/8</a:t>
            </a:r>
          </a:p>
        </p:txBody>
      </p:sp>
    </p:spTree>
    <p:extLst>
      <p:ext uri="{BB962C8B-B14F-4D97-AF65-F5344CB8AC3E}">
        <p14:creationId xmlns:p14="http://schemas.microsoft.com/office/powerpoint/2010/main" val="176322879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882" y="686689"/>
            <a:ext cx="9804399" cy="4975228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神就在這裡 我們歡迎祢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讓一切焦點轉向祢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神就在這裡 我們歡迎祢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寶座前敬拜不停息</a:t>
            </a:r>
            <a:endParaRPr lang="en-US" sz="5333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E9280-3AB2-485B-90D9-BF9FC5EA01C4}"/>
              </a:ext>
            </a:extLst>
          </p:cNvPr>
          <p:cNvSpPr txBox="1"/>
          <p:nvPr/>
        </p:nvSpPr>
        <p:spPr>
          <a:xfrm>
            <a:off x="406403" y="365879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1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5/8</a:t>
            </a:r>
          </a:p>
        </p:txBody>
      </p:sp>
    </p:spTree>
    <p:extLst>
      <p:ext uri="{BB962C8B-B14F-4D97-AF65-F5344CB8AC3E}">
        <p14:creationId xmlns:p14="http://schemas.microsoft.com/office/powerpoint/2010/main" val="193283670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882" y="686689"/>
            <a:ext cx="9804399" cy="4975228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將天敞開 祢的榮耀降下來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將天敞開 祢的同在降下來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將天敞開 祢的榮耀降下來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將天敞開 祢的同在降下來</a:t>
            </a:r>
            <a:endParaRPr lang="en-US" sz="5333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E9280-3AB2-485B-90D9-BF9FC5EA01C4}"/>
              </a:ext>
            </a:extLst>
          </p:cNvPr>
          <p:cNvSpPr txBox="1"/>
          <p:nvPr/>
        </p:nvSpPr>
        <p:spPr>
          <a:xfrm>
            <a:off x="406403" y="365879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1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6/8</a:t>
            </a:r>
          </a:p>
        </p:txBody>
      </p:sp>
    </p:spTree>
    <p:extLst>
      <p:ext uri="{BB962C8B-B14F-4D97-AF65-F5344CB8AC3E}">
        <p14:creationId xmlns:p14="http://schemas.microsoft.com/office/powerpoint/2010/main" val="240596036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882" y="686689"/>
            <a:ext cx="9804399" cy="4975228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將天敞開 祢的榮耀降下來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將天敞開 祢的同在降下來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將天敞開 祢的榮耀降下來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萬國讚嘆祢 祢是榮耀君王</a:t>
            </a:r>
            <a:endParaRPr lang="en-US" sz="5333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E9280-3AB2-485B-90D9-BF9FC5EA01C4}"/>
              </a:ext>
            </a:extLst>
          </p:cNvPr>
          <p:cNvSpPr txBox="1"/>
          <p:nvPr/>
        </p:nvSpPr>
        <p:spPr>
          <a:xfrm>
            <a:off x="406403" y="365879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1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7/8</a:t>
            </a:r>
          </a:p>
        </p:txBody>
      </p:sp>
    </p:spTree>
    <p:extLst>
      <p:ext uri="{BB962C8B-B14F-4D97-AF65-F5344CB8AC3E}">
        <p14:creationId xmlns:p14="http://schemas.microsoft.com/office/powerpoint/2010/main" val="213857976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882" y="686689"/>
            <a:ext cx="9804399" cy="4975228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30000"/>
              </a:lnSpc>
              <a:spcAft>
                <a:spcPts val="0"/>
              </a:spcAft>
              <a:defRPr/>
            </a:pP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天上地下 合一敬拜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歡呼耶穌基督 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聖潔羔羊 榮耀歸於祢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天上地下 在永恆裡敬拜</a:t>
            </a:r>
            <a:b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zh-TW" altLang="en-US" sz="53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哈利路亞 哈利路亞</a:t>
            </a:r>
            <a:endParaRPr lang="en-US" sz="5333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2E9280-3AB2-485B-90D9-BF9FC5EA01C4}"/>
              </a:ext>
            </a:extLst>
          </p:cNvPr>
          <p:cNvSpPr txBox="1"/>
          <p:nvPr/>
        </p:nvSpPr>
        <p:spPr>
          <a:xfrm>
            <a:off x="406403" y="365879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1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lang="en-US" sz="2933" b="1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/8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030099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Widescreen</PresentationFormat>
  <Paragraphs>25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黑体</vt:lpstr>
      <vt:lpstr>Arial</vt:lpstr>
      <vt:lpstr>Calibri</vt:lpstr>
      <vt:lpstr>Theme14</vt:lpstr>
      <vt:lpstr>2_Office Theme</vt:lpstr>
      <vt:lpstr>PowerPoint Presentation</vt:lpstr>
      <vt:lpstr>將天敞開 祢的榮耀降下來 將天敞開 祢的同在降下來 將天敞開 祢的榮耀降下來 萬國讚嘆祢 祢是榮耀君王</vt:lpstr>
      <vt:lpstr>天上地下 合一敬拜 歡呼耶穌基督  聖潔羔羊 榮耀歸於祢 天上地下 在永恆裡敬拜 哈利路亞 哈利路亞</vt:lpstr>
      <vt:lpstr>將天敞開 祢的榮耀降下來 將天敞開 祢的同在降下來 將天敞開 祢的榮耀降下來 萬國讚嘆祢 祢是榮耀君王</vt:lpstr>
      <vt:lpstr>天上地下 合一敬拜 歡呼耶穌基督  聖潔羔羊 榮耀歸於祢 天上地下 在永恆裡敬拜 哈利路亞 哈利路亞</vt:lpstr>
      <vt:lpstr>神就在這裡 我們歡迎祢 讓一切焦點轉向祢 神就在這裡 我們歡迎祢 寶座前敬拜不停息</vt:lpstr>
      <vt:lpstr>將天敞開 祢的榮耀降下來 將天敞開 祢的同在降下來 將天敞開 祢的榮耀降下來 將天敞開 祢的同在降下來</vt:lpstr>
      <vt:lpstr>將天敞開 祢的榮耀降下來 將天敞開 祢的同在降下來 將天敞開 祢的榮耀降下來 萬國讚嘆祢 祢是榮耀君王</vt:lpstr>
      <vt:lpstr>天上地下 合一敬拜 歡呼耶穌基督  聖潔羔羊 榮耀歸於祢 天上地下 在永恆裡敬拜 哈利路亞 哈利路亞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Zhang</dc:creator>
  <cp:lastModifiedBy>Steven Zhang</cp:lastModifiedBy>
  <cp:revision>1</cp:revision>
  <dcterms:created xsi:type="dcterms:W3CDTF">2022-12-13T02:15:53Z</dcterms:created>
  <dcterms:modified xsi:type="dcterms:W3CDTF">2022-12-13T02:16:23Z</dcterms:modified>
</cp:coreProperties>
</file>