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3"/>
  </p:notesMasterIdLst>
  <p:sldIdLst>
    <p:sldId id="6503" r:id="rId3"/>
    <p:sldId id="6374" r:id="rId4"/>
    <p:sldId id="6504" r:id="rId5"/>
    <p:sldId id="6506" r:id="rId6"/>
    <p:sldId id="6507" r:id="rId7"/>
    <p:sldId id="6508" r:id="rId8"/>
    <p:sldId id="6505" r:id="rId9"/>
    <p:sldId id="6509" r:id="rId10"/>
    <p:sldId id="6510" r:id="rId11"/>
    <p:sldId id="65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1F12A-DF68-4A86-9DAE-D96152706C22}" type="datetimeFigureOut">
              <a:rPr lang="en-US" smtClean="0"/>
              <a:t>3/11/23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6FBE5-3822-4093-A2C7-3F432A1A7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92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164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055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731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950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605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883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531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66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066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1647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2022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186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99523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0182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1476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469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9897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27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7642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186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16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7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zh-TW" altLang="en-US" sz="6400" b="1" dirty="0">
                <a:solidFill>
                  <a:srgbClr val="663300">
                    <a:alpha val="10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</a:t>
            </a:r>
            <a:r>
              <a:rPr lang="en-US" sz="6400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
</a:t>
            </a:r>
            <a:r>
              <a:rPr lang="en-US" sz="4267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Worthy of it all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 你配得全所有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你是萬物源頭 一切都歸於你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配得所有榮耀</a:t>
            </a:r>
            <a:r>
              <a:rPr lang="en-US" altLang="zh-TW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9/9</a:t>
            </a:r>
          </a:p>
        </p:txBody>
      </p:sp>
    </p:spTree>
    <p:extLst>
      <p:ext uri="{BB962C8B-B14F-4D97-AF65-F5344CB8AC3E}">
        <p14:creationId xmlns:p14="http://schemas.microsoft.com/office/powerpoint/2010/main" val="224649293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眾聖徒眾天使 俯伏寶座前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眾長老謙卑 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卸下冠冕在神羔羊前敬拜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1/9</a:t>
            </a:r>
          </a:p>
        </p:txBody>
      </p:sp>
    </p:spTree>
    <p:extLst>
      <p:ext uri="{BB962C8B-B14F-4D97-AF65-F5344CB8AC3E}">
        <p14:creationId xmlns:p14="http://schemas.microsoft.com/office/powerpoint/2010/main" val="11140997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 你配得全所有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你是萬物源頭 一切都歸於你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配得所有榮耀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184193518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眾聖徒眾天使 俯伏寶座前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眾長老謙卑 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卸下冠冕在神羔羊前敬拜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388827419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 你配得全所有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你是萬物源頭 一切都歸於你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配得所有榮耀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381577630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 你配得全所有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你是萬物源頭 一切都歸於你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配得所有榮耀</a:t>
            </a:r>
            <a:r>
              <a:rPr lang="en-US" altLang="zh-TW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395225652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從白天到黑夜 升到你座前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馨香祭的呼求 升到你座前</a:t>
            </a:r>
            <a:br>
              <a:rPr lang="en-US" altLang="zh-TW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從白天到黑夜 升到你座前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馨香祭的呼求 升到你座前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6/9</a:t>
            </a:r>
          </a:p>
        </p:txBody>
      </p:sp>
    </p:spTree>
    <p:extLst>
      <p:ext uri="{BB962C8B-B14F-4D97-AF65-F5344CB8AC3E}">
        <p14:creationId xmlns:p14="http://schemas.microsoft.com/office/powerpoint/2010/main" val="382267783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從白天到黑夜 升到你座前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馨香祭的呼求 升到你座前</a:t>
            </a:r>
            <a:br>
              <a:rPr lang="en-US" altLang="zh-TW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從白天到黑夜 升到你座前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馨香祭的呼求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162926345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909553"/>
            <a:ext cx="10636623" cy="495467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你配得全所有 你配得全所有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你是萬物源頭 一切都歸於你</a:t>
            </a:r>
            <a:b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6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配得所有榮耀</a:t>
            </a:r>
            <a:endParaRPr lang="en-US" sz="6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583EBD-48D6-469D-B22E-F1098BF151F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14397645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262</Words>
  <Application>Microsoft Macintosh PowerPoint</Application>
  <PresentationFormat>Widescreen</PresentationFormat>
  <Paragraphs>28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Microsoft JhengHei</vt:lpstr>
      <vt:lpstr>黑体</vt:lpstr>
      <vt:lpstr>Arial</vt:lpstr>
      <vt:lpstr>Calibri</vt:lpstr>
      <vt:lpstr>Theme69</vt:lpstr>
      <vt:lpstr>4_Office Theme</vt:lpstr>
      <vt:lpstr>PowerPoint Presentation</vt:lpstr>
      <vt:lpstr>眾聖徒眾天使 俯伏寶座前 眾長老謙卑  卸下冠冕在神羔羊前敬拜</vt:lpstr>
      <vt:lpstr>你配得全所有 你配得全所有 你是萬物源頭 一切都歸於你 配得所有榮耀</vt:lpstr>
      <vt:lpstr>眾聖徒眾天使 俯伏寶座前 眾長老謙卑  卸下冠冕在神羔羊前敬拜</vt:lpstr>
      <vt:lpstr>你配得全所有 你配得全所有 你是萬物源頭 一切都歸於你 配得所有榮耀</vt:lpstr>
      <vt:lpstr>你配得全所有 你配得全所有 你是萬物源頭 一切都歸於你 配得所有榮耀…</vt:lpstr>
      <vt:lpstr>從白天到黑夜 升到你座前 馨香祭的呼求 升到你座前 從白天到黑夜 升到你座前 馨香祭的呼求 升到你座前</vt:lpstr>
      <vt:lpstr>從白天到黑夜 升到你座前 馨香祭的呼求 升到你座前 從白天到黑夜 升到你座前 馨香祭的呼求</vt:lpstr>
      <vt:lpstr>你配得全所有 你配得全所有 你是萬物源頭 一切都歸於你 配得所有榮耀</vt:lpstr>
      <vt:lpstr>你配得全所有 你配得全所有 你是萬物源頭 一切都歸於你 配得所有榮耀…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Eric Pan</cp:lastModifiedBy>
  <cp:revision>2</cp:revision>
  <dcterms:created xsi:type="dcterms:W3CDTF">2021-09-22T20:23:09Z</dcterms:created>
  <dcterms:modified xsi:type="dcterms:W3CDTF">2023-03-11T14:37:16Z</dcterms:modified>
</cp:coreProperties>
</file>