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8"/>
  </p:notesMasterIdLst>
  <p:sldIdLst>
    <p:sldId id="6191" r:id="rId3"/>
    <p:sldId id="6502" r:id="rId4"/>
    <p:sldId id="6503" r:id="rId5"/>
    <p:sldId id="6504" r:id="rId6"/>
    <p:sldId id="650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49373-E169-4EE4-98CC-7FAE462C1E24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8BBD2-7D9A-48EC-9A35-CDC31E27C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154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5166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1055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0769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0881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0931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7717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48779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32666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56882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21765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16759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058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0644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5440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7879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30604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440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8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  <a:defRPr/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因你与我同行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Because You Walk With 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788988"/>
            <a:ext cx="8991600" cy="5280025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因你與我同行，我就不會孤寂，</a:t>
            </a:r>
            <a:b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歡笑時你同喜，憂傷時你共泣；</a:t>
            </a:r>
            <a:b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因你是我力量，我就不會絕望，</a:t>
            </a:r>
            <a:b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困乏軟弱中有你賜恩，我就得剛強。</a:t>
            </a:r>
            <a:endParaRPr lang="en-US" sz="3733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512CB-86EA-4E1B-BFA0-9A42701FCD27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1/4</a:t>
            </a:r>
          </a:p>
        </p:txBody>
      </p:sp>
    </p:spTree>
    <p:extLst>
      <p:ext uri="{BB962C8B-B14F-4D97-AF65-F5344CB8AC3E}">
        <p14:creationId xmlns:p14="http://schemas.microsoft.com/office/powerpoint/2010/main" val="3727685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788988"/>
            <a:ext cx="8991600" cy="5280025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經風暴，過黑夜，度阡陌，越洋海，</a:t>
            </a:r>
            <a:b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有你手牽引我，我就勇往向前；</a:t>
            </a:r>
            <a:b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願我所行路徑，願我所歷際遇，</a:t>
            </a:r>
            <a:b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處處留下有你同在的恩典痕跡。</a:t>
            </a:r>
            <a:endParaRPr lang="en-US" sz="3733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512CB-86EA-4E1B-BFA0-9A42701FCD27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2/4</a:t>
            </a:r>
          </a:p>
        </p:txBody>
      </p:sp>
    </p:spTree>
    <p:extLst>
      <p:ext uri="{BB962C8B-B14F-4D97-AF65-F5344CB8AC3E}">
        <p14:creationId xmlns:p14="http://schemas.microsoft.com/office/powerpoint/2010/main" val="38489596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788988"/>
            <a:ext cx="8991600" cy="5280025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因主與你同行，你就不會孤寂，</a:t>
            </a:r>
            <a:b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歡笑時祂同喜，憂傷時祂共泣；</a:t>
            </a:r>
            <a:b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因主是你力量，你就不會絕望，</a:t>
            </a:r>
            <a:b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困乏軟弱中有祂賜恩，你就得剛強。</a:t>
            </a:r>
            <a:endParaRPr lang="en-US" sz="3733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512CB-86EA-4E1B-BFA0-9A42701FCD27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3/4</a:t>
            </a:r>
          </a:p>
        </p:txBody>
      </p:sp>
    </p:spTree>
    <p:extLst>
      <p:ext uri="{BB962C8B-B14F-4D97-AF65-F5344CB8AC3E}">
        <p14:creationId xmlns:p14="http://schemas.microsoft.com/office/powerpoint/2010/main" val="21733281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788988"/>
            <a:ext cx="8991600" cy="5280025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經風暴，過黑夜，度阡陌，越洋海，</a:t>
            </a:r>
            <a:b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有主手牽引你，你就勇往向前；</a:t>
            </a:r>
            <a:b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願你所行路徑，願你所歷際遇，</a:t>
            </a:r>
            <a:b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267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處處留下有主同在的恩典痕跡。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512CB-86EA-4E1B-BFA0-9A42701FCD27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en-US" sz="2933" b="1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/4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11520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Widescreen</PresentationFormat>
  <Paragraphs>13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DFPBiaoKaiW5-HPinIn1NUU</vt:lpstr>
      <vt:lpstr>黑体</vt:lpstr>
      <vt:lpstr>Arial</vt:lpstr>
      <vt:lpstr>Calibri</vt:lpstr>
      <vt:lpstr>Theme76</vt:lpstr>
      <vt:lpstr>4_Office Theme</vt:lpstr>
      <vt:lpstr>PowerPoint Presentation</vt:lpstr>
      <vt:lpstr>因你與我同行，我就不會孤寂， 歡笑時你同喜，憂傷時你共泣； 因你是我力量，我就不會絕望， 困乏軟弱中有你賜恩，我就得剛強。</vt:lpstr>
      <vt:lpstr>經風暴，過黑夜，度阡陌，越洋海， 有你手牽引我，我就勇往向前； 願我所行路徑，願我所歷際遇， 處處留下有你同在的恩典痕跡。</vt:lpstr>
      <vt:lpstr>因主與你同行，你就不會孤寂， 歡笑時祂同喜，憂傷時祂共泣； 因主是你力量，你就不會絕望， 困乏軟弱中有祂賜恩，你就得剛強。</vt:lpstr>
      <vt:lpstr>經風暴，過黑夜，度阡陌，越洋海， 有主手牽引你，你就勇往向前； 願你所行路徑，願你所歷際遇， 處處留下有主同在的恩典痕跡。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steven@whitehardt.com</dc:creator>
  <cp:lastModifiedBy>steven@whitehardt.com</cp:lastModifiedBy>
  <cp:revision>1</cp:revision>
  <dcterms:created xsi:type="dcterms:W3CDTF">2021-05-06T02:42:55Z</dcterms:created>
  <dcterms:modified xsi:type="dcterms:W3CDTF">2021-05-06T02:43:31Z</dcterms:modified>
</cp:coreProperties>
</file>