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9"/>
  </p:notesMasterIdLst>
  <p:sldIdLst>
    <p:sldId id="269" r:id="rId3"/>
    <p:sldId id="5998" r:id="rId4"/>
    <p:sldId id="5999" r:id="rId5"/>
    <p:sldId id="6000" r:id="rId6"/>
    <p:sldId id="6001" r:id="rId7"/>
    <p:sldId id="600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110BB-F6F4-424F-9F79-22011DAC50DA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2D802-AD67-4776-8AF0-2B95695F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4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700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D624FB-1D85-4AE7-9958-FCEC7017BBDF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832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187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D624FB-1D85-4AE7-9958-FCEC7017BBDF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669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D624FB-1D85-4AE7-9958-FCEC7017BBDF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44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8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21536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2046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6513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2416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8139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62366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11706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07221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5872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0954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2932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070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60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  <a:defRPr/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有一位神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38, There Is a God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2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有一位神，有權能創造宇宙萬物，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也有溫柔雙手安慰受傷靈魂。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有一位神，有權柄審判一切罪惡，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也有慈悲體貼人的軟弱。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000" dirty="0"/>
              <a:t> </a:t>
            </a:r>
            <a:r>
              <a:rPr lang="en-US" altLang="zh-TW" sz="2800" dirty="0"/>
              <a:t>There is a God, who can the universe create,</a:t>
            </a:r>
            <a:br>
              <a:rPr lang="en-US" altLang="zh-TW" sz="2800" dirty="0"/>
            </a:br>
            <a:r>
              <a:rPr lang="en-US" altLang="zh-TW" sz="2800" dirty="0"/>
              <a:t>and with tender hands can comfort wounded souls.</a:t>
            </a:r>
            <a:br>
              <a:rPr lang="en-US" altLang="zh-TW" sz="2800" dirty="0"/>
            </a:br>
            <a:r>
              <a:rPr lang="en-US" altLang="zh-TW" sz="2800" dirty="0"/>
              <a:t>There is a God, with power to judge every evil,</a:t>
            </a:r>
            <a:br>
              <a:rPr lang="en-US" altLang="zh-TW" sz="2800" dirty="0"/>
            </a:br>
            <a:r>
              <a:rPr lang="en-US" altLang="zh-TW" sz="2800" dirty="0"/>
              <a:t>yet shows mercy for our human weakness.</a:t>
            </a:r>
            <a:endParaRPr lang="en-US" altLang="zh-CN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A3CCA-1F5C-4263-963E-00F28AAF081E}"/>
              </a:ext>
            </a:extLst>
          </p:cNvPr>
          <p:cNvSpPr txBox="1"/>
          <p:nvPr/>
        </p:nvSpPr>
        <p:spPr>
          <a:xfrm>
            <a:off x="406400" y="365877"/>
            <a:ext cx="712054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dirty="0">
                <a:solidFill>
                  <a:prstClr val="black"/>
                </a:solidFill>
                <a:latin typeface="Calibri"/>
              </a:rPr>
              <a:t>1/5</a:t>
            </a:r>
          </a:p>
        </p:txBody>
      </p:sp>
    </p:spTree>
    <p:extLst>
      <p:ext uri="{BB962C8B-B14F-4D97-AF65-F5344CB8AC3E}">
        <p14:creationId xmlns:p14="http://schemas.microsoft.com/office/powerpoint/2010/main" val="24668084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81002"/>
            <a:ext cx="86868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有一位神，我們的神，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唯一的神，名叫耶和華。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有權威榮光，有恩典慈愛，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是昔在今在永在的神。</a:t>
            </a:r>
            <a:br>
              <a:rPr lang="zh-TW" altLang="en-US" sz="1400" dirty="0"/>
            </a:br>
            <a:r>
              <a:rPr lang="en-US" altLang="zh-TW" sz="2800" dirty="0"/>
              <a:t>There is a God. He is our God, </a:t>
            </a:r>
            <a:br>
              <a:rPr lang="en-US" altLang="zh-TW" sz="2800" dirty="0"/>
            </a:br>
            <a:r>
              <a:rPr lang="en-US" altLang="zh-TW" sz="2800" dirty="0"/>
              <a:t>the only God. His name’s Jehovah,</a:t>
            </a:r>
            <a:br>
              <a:rPr lang="en-US" altLang="zh-TW" sz="2800" dirty="0"/>
            </a:br>
            <a:r>
              <a:rPr lang="en-US" altLang="zh-TW" sz="2800" dirty="0"/>
              <a:t>with power and glory, with love and mercy,</a:t>
            </a:r>
            <a:br>
              <a:rPr lang="en-US" altLang="zh-TW" sz="2800" dirty="0"/>
            </a:br>
            <a:r>
              <a:rPr lang="en-US" altLang="zh-TW" sz="2800" dirty="0"/>
              <a:t>He’s past and present eternal God.</a:t>
            </a:r>
            <a:endParaRPr lang="en-US" altLang="zh-CN" sz="3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AA3CCA-1F5C-4263-963E-00F28AAF081E}"/>
              </a:ext>
            </a:extLst>
          </p:cNvPr>
          <p:cNvSpPr txBox="1"/>
          <p:nvPr/>
        </p:nvSpPr>
        <p:spPr>
          <a:xfrm>
            <a:off x="406400" y="365877"/>
            <a:ext cx="712054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2</a:t>
            </a:r>
            <a:r>
              <a:rPr lang="en-US" sz="2933" dirty="0">
                <a:solidFill>
                  <a:prstClr val="black"/>
                </a:solidFill>
                <a:latin typeface="Calibri"/>
              </a:rPr>
              <a:t>/5</a:t>
            </a:r>
          </a:p>
        </p:txBody>
      </p:sp>
    </p:spTree>
    <p:extLst>
      <p:ext uri="{BB962C8B-B14F-4D97-AF65-F5344CB8AC3E}">
        <p14:creationId xmlns:p14="http://schemas.microsoft.com/office/powerpoint/2010/main" val="186861034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2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有一位神，有權能創造宇宙萬物，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也有溫柔雙手安慰受傷靈魂。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有一位神，高坐在榮耀的寶座，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卻死在十架挽救人墮落。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000" dirty="0"/>
              <a:t> </a:t>
            </a:r>
            <a:r>
              <a:rPr lang="en-US" altLang="zh-TW" sz="2800" dirty="0"/>
              <a:t>There is a God, who can the universe create,</a:t>
            </a:r>
            <a:br>
              <a:rPr lang="en-US" altLang="zh-TW" sz="2800" dirty="0"/>
            </a:br>
            <a:r>
              <a:rPr lang="en-US" altLang="zh-TW" sz="2800" dirty="0"/>
              <a:t>and with tender hands can comfort wounded souls.</a:t>
            </a:r>
            <a:br>
              <a:rPr lang="en-US" altLang="zh-TW" sz="2800" dirty="0"/>
            </a:br>
            <a:r>
              <a:rPr lang="en-US" altLang="zh-TW" sz="2800" dirty="0"/>
              <a:t>There is a God, who sits up on His heavenly throne,</a:t>
            </a:r>
            <a:br>
              <a:rPr lang="en-US" altLang="zh-TW" sz="2800" dirty="0"/>
            </a:br>
            <a:r>
              <a:rPr lang="en-US" altLang="zh-TW" sz="2800" dirty="0"/>
              <a:t>yet He came to earth to die for all men.</a:t>
            </a:r>
            <a:endParaRPr lang="en-US" altLang="zh-CN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AA3CCA-1F5C-4263-963E-00F28AAF081E}"/>
              </a:ext>
            </a:extLst>
          </p:cNvPr>
          <p:cNvSpPr txBox="1"/>
          <p:nvPr/>
        </p:nvSpPr>
        <p:spPr>
          <a:xfrm>
            <a:off x="406400" y="365877"/>
            <a:ext cx="712054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3</a:t>
            </a:r>
            <a:r>
              <a:rPr lang="en-US" sz="2933" dirty="0">
                <a:solidFill>
                  <a:prstClr val="black"/>
                </a:solidFill>
                <a:latin typeface="Calibri"/>
              </a:rPr>
              <a:t>/5</a:t>
            </a:r>
          </a:p>
        </p:txBody>
      </p:sp>
    </p:spTree>
    <p:extLst>
      <p:ext uri="{BB962C8B-B14F-4D97-AF65-F5344CB8AC3E}">
        <p14:creationId xmlns:p14="http://schemas.microsoft.com/office/powerpoint/2010/main" val="126816745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81002"/>
            <a:ext cx="86868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有一位神，我們的神，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唯一的神，名叫耶和華。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有權威榮光，有恩典慈愛，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是昔在今在永在的神。</a:t>
            </a:r>
            <a:br>
              <a:rPr lang="zh-TW" altLang="en-US" sz="1400" dirty="0"/>
            </a:br>
            <a:r>
              <a:rPr lang="en-US" altLang="zh-TW" sz="2800" dirty="0"/>
              <a:t>There is a God. He is our God, </a:t>
            </a:r>
            <a:br>
              <a:rPr lang="en-US" altLang="zh-TW" sz="2800" dirty="0"/>
            </a:br>
            <a:r>
              <a:rPr lang="en-US" altLang="zh-TW" sz="2800" dirty="0"/>
              <a:t>the only God. His name’s Jehovah,</a:t>
            </a:r>
            <a:br>
              <a:rPr lang="en-US" altLang="zh-TW" sz="2800" dirty="0"/>
            </a:br>
            <a:r>
              <a:rPr lang="en-US" altLang="zh-TW" sz="2800" dirty="0"/>
              <a:t>with power and glory, with love and mercy,</a:t>
            </a:r>
            <a:br>
              <a:rPr lang="en-US" altLang="zh-TW" sz="2800" dirty="0"/>
            </a:br>
            <a:r>
              <a:rPr lang="en-US" altLang="zh-TW" sz="2800" dirty="0"/>
              <a:t>He’s past and present eternal God.</a:t>
            </a:r>
            <a:endParaRPr lang="en-US" altLang="zh-CN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AA3CCA-1F5C-4263-963E-00F28AAF081E}"/>
              </a:ext>
            </a:extLst>
          </p:cNvPr>
          <p:cNvSpPr txBox="1"/>
          <p:nvPr/>
        </p:nvSpPr>
        <p:spPr>
          <a:xfrm>
            <a:off x="406400" y="365877"/>
            <a:ext cx="712054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4</a:t>
            </a:r>
            <a:r>
              <a:rPr lang="en-US" sz="2933" dirty="0">
                <a:solidFill>
                  <a:prstClr val="black"/>
                </a:solidFill>
                <a:latin typeface="Calibri"/>
              </a:rPr>
              <a:t>/5</a:t>
            </a:r>
          </a:p>
        </p:txBody>
      </p:sp>
    </p:spTree>
    <p:extLst>
      <p:ext uri="{BB962C8B-B14F-4D97-AF65-F5344CB8AC3E}">
        <p14:creationId xmlns:p14="http://schemas.microsoft.com/office/powerpoint/2010/main" val="16790972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81002"/>
            <a:ext cx="86868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有權威榮光，有恩典慈愛，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是昔在今在永在的神。</a:t>
            </a:r>
            <a:br>
              <a:rPr lang="zh-TW" altLang="en-US" sz="1400" dirty="0"/>
            </a:br>
            <a:br>
              <a:rPr lang="en-US" altLang="zh-TW" sz="2800" dirty="0"/>
            </a:br>
            <a:r>
              <a:rPr lang="en-US" altLang="zh-TW" sz="2800" dirty="0"/>
              <a:t>With power and glory, with love and mercy,</a:t>
            </a:r>
            <a:br>
              <a:rPr lang="en-US" altLang="zh-TW" sz="2800" dirty="0"/>
            </a:br>
            <a:r>
              <a:rPr lang="en-US" altLang="zh-TW" sz="2800" dirty="0"/>
              <a:t>He’s past and present eternal God.</a:t>
            </a:r>
            <a:endParaRPr lang="en-US" altLang="zh-CN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AA3CCA-1F5C-4263-963E-00F28AAF081E}"/>
              </a:ext>
            </a:extLst>
          </p:cNvPr>
          <p:cNvSpPr txBox="1"/>
          <p:nvPr/>
        </p:nvSpPr>
        <p:spPr>
          <a:xfrm>
            <a:off x="406400" y="365877"/>
            <a:ext cx="712054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5</a:t>
            </a:r>
            <a:r>
              <a:rPr lang="en-US" sz="2933" dirty="0">
                <a:solidFill>
                  <a:prstClr val="black"/>
                </a:solidFill>
                <a:latin typeface="Calibri"/>
              </a:rPr>
              <a:t>/5</a:t>
            </a:r>
          </a:p>
        </p:txBody>
      </p:sp>
    </p:spTree>
    <p:extLst>
      <p:ext uri="{BB962C8B-B14F-4D97-AF65-F5344CB8AC3E}">
        <p14:creationId xmlns:p14="http://schemas.microsoft.com/office/powerpoint/2010/main" val="63700425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Office PowerPoint</Application>
  <PresentationFormat>Widescreen</PresentationFormat>
  <Paragraphs>16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DFPBiaoKaiW5-HPinIn1NUU</vt:lpstr>
      <vt:lpstr>Arial</vt:lpstr>
      <vt:lpstr>Calibri</vt:lpstr>
      <vt:lpstr>Theme13</vt:lpstr>
      <vt:lpstr>4_Office Theme</vt:lpstr>
      <vt:lpstr>PowerPoint Presentation</vt:lpstr>
      <vt:lpstr>有一位神，有權能創造宇宙萬物， 也有溫柔雙手安慰受傷靈魂。 有一位神，有權柄審判一切罪惡， 也有慈悲體貼人的軟弱。  There is a God, who can the universe create, and with tender hands can comfort wounded souls. There is a God, with power to judge every evil, yet shows mercy for our human weakness.</vt:lpstr>
      <vt:lpstr>有一位神，我們的神， 唯一的神，名叫耶和華。 有權威榮光，有恩典慈愛， 是昔在今在永在的神。 There is a God. He is our God,  the only God. His name’s Jehovah, with power and glory, with love and mercy, He’s past and present eternal God.</vt:lpstr>
      <vt:lpstr>有一位神，有權能創造宇宙萬物， 也有溫柔雙手安慰受傷靈魂。 有一位神，高坐在榮耀的寶座， 卻死在十架挽救人墮落。  There is a God, who can the universe create, and with tender hands can comfort wounded souls. There is a God, who sits up on His heavenly throne, yet He came to earth to die for all men.</vt:lpstr>
      <vt:lpstr>有一位神，我們的神， 唯一的神，名叫耶和華。 有權威榮光，有恩典慈愛， 是昔在今在永在的神。 There is a God. He is our God,  the only God. His name’s Jehovah, with power and glory, with love and mercy, He’s past and present eternal God.</vt:lpstr>
      <vt:lpstr>有權威榮光，有恩典慈愛， 是昔在今在永在的神。  With power and glory, with love and mercy, He’s past and present eternal God.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steven@whitehardt.com</cp:lastModifiedBy>
  <cp:revision>1</cp:revision>
  <dcterms:created xsi:type="dcterms:W3CDTF">2021-05-06T02:55:02Z</dcterms:created>
  <dcterms:modified xsi:type="dcterms:W3CDTF">2021-05-06T02:56:01Z</dcterms:modified>
</cp:coreProperties>
</file>