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6502" r:id="rId3"/>
    <p:sldId id="6417" r:id="rId4"/>
    <p:sldId id="6418" r:id="rId5"/>
    <p:sldId id="6419" r:id="rId6"/>
    <p:sldId id="6420" r:id="rId7"/>
    <p:sldId id="645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4780D-E379-41FA-AF04-D8410A791032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DABB4-178D-4B00-9036-B1251F288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32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96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382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371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367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166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255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98093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352309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35655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1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473335"/>
      </p:ext>
    </p:extLst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49539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563310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06806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59170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274846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01282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93424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359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286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>
    <p:wipe dir="d"/>
  </p:transition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愛，我願意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I Receive Your Love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0" y="381000"/>
            <a:ext cx="9525000" cy="5535613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十字架上的光芒，溫柔又慈祥，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帶著主愛的力量，向著我照亮。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我的心不再隱藏，完全的擺上，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願主愛來澆灌我，在愛中得自由釋放。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DC0090-1DB8-4668-AE67-6C9866339624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6202267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1" y="381000"/>
            <a:ext cx="9867900" cy="5535613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我願意降服，我願意降服，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在你愛的懷抱中，我願意降服。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你是我的主，你是我的主，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永遠在你懷抱中，你是我，你是我的主。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979832-146F-4D7E-A9D0-3E0E9E5D0203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7397204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0" y="381000"/>
            <a:ext cx="9525000" cy="5535613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十字架上的光芒，溫柔又慈祥，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帶著主愛的力量，向著我照亮。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我的心不再隱藏，完全的擺上，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願主愛來澆灌我，在愛中得自由釋放。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4ACA3-E194-4B48-A889-867BAB043705}"/>
              </a:ext>
            </a:extLst>
          </p:cNvPr>
          <p:cNvSpPr txBox="1"/>
          <p:nvPr/>
        </p:nvSpPr>
        <p:spPr>
          <a:xfrm>
            <a:off x="406399" y="365876"/>
            <a:ext cx="927100" cy="54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1888461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1" y="381000"/>
            <a:ext cx="9867900" cy="5535613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我願意降服，我願意降服，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在你愛的懷抱中，我願意降服。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你是我的主，你是我的主，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永遠在你懷抱中，你是我，你是我的主。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33F487-F348-4FE5-89B3-D1B4A4FEE43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6764840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3501" y="381000"/>
            <a:ext cx="9867900" cy="5535613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我願意降服，我願意降服，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在你愛的懷抱中，我願意降服。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你是我的主，你是我的主，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永遠在你懷抱中，你是我，你是我的主。</a:t>
            </a:r>
            <a:endParaRPr lang="en-US" b="1" dirty="0">
              <a:latin typeface="+mn-ea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33F487-F348-4FE5-89B3-D1B4A4FEE43F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</a:t>
            </a:r>
            <a:r>
              <a:rPr lang="en-US" altLang="zh-CN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sz="2933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473482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Widescreen</PresentationFormat>
  <Paragraphs>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DFPBiaoKaiW5-HPinIn1NUU</vt:lpstr>
      <vt:lpstr>黑体</vt:lpstr>
      <vt:lpstr>Arial</vt:lpstr>
      <vt:lpstr>Calibri</vt:lpstr>
      <vt:lpstr>Theme44</vt:lpstr>
      <vt:lpstr>7_Office Theme</vt:lpstr>
      <vt:lpstr>PowerPoint Presentation</vt:lpstr>
      <vt:lpstr>十字架上的光芒，溫柔又慈祥， 帶著主愛的力量，向著我照亮。 我的心不再隱藏，完全的擺上， 願主愛來澆灌我，在愛中得自由釋放。</vt:lpstr>
      <vt:lpstr>我願意降服，我願意降服， 在你愛的懷抱中，我願意降服。 你是我的主，你是我的主， 永遠在你懷抱中，你是我，你是我的主。</vt:lpstr>
      <vt:lpstr>十字架上的光芒，溫柔又慈祥， 帶著主愛的力量，向著我照亮。 我的心不再隱藏，完全的擺上， 願主愛來澆灌我，在愛中得自由釋放。</vt:lpstr>
      <vt:lpstr>我願意降服，我願意降服， 在你愛的懷抱中，我願意降服。 你是我的主，你是我的主， 永遠在你懷抱中，你是我，你是我的主。</vt:lpstr>
      <vt:lpstr>我願意降服，我願意降服， 在你愛的懷抱中，我願意降服。 你是我的主，你是我的主， 永遠在你懷抱中，你是我，你是我的主。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steven@whitehardt.com</cp:lastModifiedBy>
  <cp:revision>1</cp:revision>
  <dcterms:created xsi:type="dcterms:W3CDTF">2021-05-06T02:56:42Z</dcterms:created>
  <dcterms:modified xsi:type="dcterms:W3CDTF">2021-05-06T02:57:06Z</dcterms:modified>
</cp:coreProperties>
</file>