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5" r:id="rId3"/>
    <p:sldId id="4975" r:id="rId4"/>
    <p:sldId id="4976" r:id="rId5"/>
    <p:sldId id="4977" r:id="rId6"/>
    <p:sldId id="4978" r:id="rId7"/>
    <p:sldId id="4979" r:id="rId8"/>
    <p:sldId id="49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DA2B8-2982-4F78-A29D-5F66F50077EC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0361D-1220-4417-AF07-4E29FA69B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7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471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50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5399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7571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31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12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90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7414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62834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0355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29138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69148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9624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67593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091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66104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25736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486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2350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99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 dirty="0" err="1">
                <a:solidFill>
                  <a:srgbClr val="663300">
                    <a:alpha val="100000"/>
                  </a:srgbClr>
                </a:solidFill>
                <a:latin typeface="Calibri"/>
              </a:rPr>
              <a:t>主是我力量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The Lord is my strength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2"/>
            <a:ext cx="104394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主是患難中力量。</a:t>
            </a:r>
            <a:b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主是隨時幫助。</a:t>
            </a:r>
            <a:br>
              <a:rPr lang="en-US" altLang="zh-TW" sz="2000" dirty="0">
                <a:solidFill>
                  <a:prstClr val="black"/>
                </a:solidFill>
              </a:rPr>
            </a:b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lord is my strength and power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strength in trouble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help, my aid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always there to help me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73DB00-0A54-400A-912A-DA30F613659F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1518711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2"/>
            <a:ext cx="101346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主是堅固避難所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惟主是避難所。</a:t>
            </a:r>
            <a:b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lord is my refuge, my refuge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a sturdy refuge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strength and my help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Only He is my refuge</a:t>
            </a:r>
            <a:endParaRPr lang="en-US" altLang="zh-TW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DFEF2D-4BEE-4B4A-A0C7-66A662F76883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21893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2"/>
            <a:ext cx="10668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大地雖會改變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高山雖會搖動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大海翻騰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大浪戰抖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但我們卻不害怕。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喂哦，喂哦，喂哦，喂哦。</a:t>
            </a:r>
            <a:b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喂哦，喂哦，喂哦，喂哦。</a:t>
            </a:r>
            <a:r>
              <a:rPr lang="en-US" altLang="zh-TW" sz="24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Although the earth may change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Although the mountains may shake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seas may churn and the waves tremble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But I will not be afraid</a:t>
            </a:r>
            <a:endParaRPr lang="en-US" altLang="zh-TW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196821-1FCB-4EFB-9943-0372BF4A40B6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3689242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2"/>
            <a:ext cx="104394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主是患難中力量。</a:t>
            </a:r>
            <a:b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主是隨時幫助。</a:t>
            </a:r>
            <a:br>
              <a:rPr lang="en-US" altLang="zh-TW" sz="2000" dirty="0">
                <a:solidFill>
                  <a:prstClr val="black"/>
                </a:solidFill>
              </a:rPr>
            </a:b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lord is my strength and power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strength in trouble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help, my aid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always there to help me</a:t>
            </a:r>
            <a:endParaRPr lang="en-US" sz="36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586179-1966-4E85-9856-2CD63445BF1A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666991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2"/>
            <a:ext cx="101346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主是堅固避難所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主是我力量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我幫助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惟主是避難所。</a:t>
            </a:r>
            <a:b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lord is my refuge, my refuge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a sturdy refuge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He is my strength and my help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Only He is my refuge</a:t>
            </a:r>
            <a:endParaRPr lang="en-US" altLang="zh-TW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A7C54F-E56A-41E0-91AE-01C8A787359B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1063212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2"/>
            <a:ext cx="10668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大地雖會改變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高山雖會搖動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大海翻騰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大浪戰抖</a:t>
            </a:r>
            <a: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,</a:t>
            </a:r>
            <a:r>
              <a:rPr lang="zh-CN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但我們卻不害怕。</a:t>
            </a:r>
            <a:br>
              <a:rPr lang="en-US" altLang="zh-CN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喂哦，喂哦，喂哦，喂哦。</a:t>
            </a:r>
            <a:b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喂哦，喂哦，喂哦，喂哦。</a:t>
            </a:r>
            <a:r>
              <a:rPr lang="en-US" altLang="zh-TW" sz="2400" dirty="0">
                <a:solidFill>
                  <a:prstClr val="black"/>
                </a:solidFill>
              </a:rPr>
              <a:t> 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Although the earth may change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Although the mountains may shake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The seas may churn and the waves tremble</a:t>
            </a:r>
            <a:br>
              <a:rPr lang="en-US" altLang="zh-TW" sz="2800" dirty="0">
                <a:solidFill>
                  <a:prstClr val="black"/>
                </a:solidFill>
              </a:rPr>
            </a:br>
            <a:r>
              <a:rPr lang="en-US" altLang="zh-TW" sz="2800" dirty="0">
                <a:solidFill>
                  <a:prstClr val="black"/>
                </a:solidFill>
              </a:rPr>
              <a:t>But I will not be afraid</a:t>
            </a:r>
            <a:endParaRPr lang="en-US" altLang="zh-TW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088C31-6972-4530-8E73-78A0699202DB}"/>
              </a:ext>
            </a:extLst>
          </p:cNvPr>
          <p:cNvSpPr txBox="1"/>
          <p:nvPr/>
        </p:nvSpPr>
        <p:spPr>
          <a:xfrm>
            <a:off x="453266" y="242858"/>
            <a:ext cx="777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3200" b="1" dirty="0">
                <a:solidFill>
                  <a:srgbClr val="000000"/>
                </a:solidFill>
                <a:latin typeface="Calibri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1700690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DFPBiaoKaiW5-HPinIn1NUU</vt:lpstr>
      <vt:lpstr>Arial</vt:lpstr>
      <vt:lpstr>Calibri</vt:lpstr>
      <vt:lpstr>Theme41</vt:lpstr>
      <vt:lpstr>3_Office Theme</vt:lpstr>
      <vt:lpstr>PowerPoint Presentation</vt:lpstr>
      <vt:lpstr>主是我力量,我力量,主是患難中力量。 主是我幫助,我幫助,主是隨時幫助。  The lord is my strength and power He is my strength in trouble He is my help, my aid He is always there to help me</vt:lpstr>
      <vt:lpstr>主是避難所,我避難所,主是堅固避難所, 主是我力量,我幫助,惟主是避難所。   The lord is my refuge, my refuge He is a sturdy refuge He is my strength and my help Only He is my refuge</vt:lpstr>
      <vt:lpstr>大地雖會改變,高山雖會搖動, 大海翻騰,大浪戰抖,但我們卻不害怕。 喂哦，喂哦，喂哦，喂哦。 喂哦，喂哦，喂哦，喂哦。  Although the earth may change Although the mountains may shake The seas may churn and the waves tremble But I will not be afraid</vt:lpstr>
      <vt:lpstr>主是我力量,我力量,主是患難中力量。 主是我幫助,我幫助,主是隨時幫助。  The lord is my strength and power He is my strength in trouble He is my help, my aid He is always there to help me</vt:lpstr>
      <vt:lpstr>主是避難所,我避難所,主是堅固避難所, 主是我力量,我幫助,惟主是避難所。   The lord is my refuge, my refuge He is a sturdy refuge He is my strength and my help Only He is my refuge</vt:lpstr>
      <vt:lpstr>大地雖會改變,高山雖會搖動, 大海翻騰,大浪戰抖,但我們卻不害怕。 喂哦，喂哦，喂哦，喂哦。 喂哦，喂哦，喂哦，喂哦。  Although the earth may change Although the mountains may shake The seas may churn and the waves tremble But I will not be afraid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2021-12-17T18:25:57Z</dcterms:created>
  <dcterms:modified xsi:type="dcterms:W3CDTF">2021-12-17T18:26:13Z</dcterms:modified>
</cp:coreProperties>
</file>