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1" name="Shape 101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libri"/>
      </a:defRPr>
    </a:lvl1pPr>
    <a:lvl2pPr indent="228600" latinLnBrk="0">
      <a:defRPr sz="1200">
        <a:latin typeface="+mn-lt"/>
        <a:ea typeface="+mn-ea"/>
        <a:cs typeface="+mn-cs"/>
        <a:sym typeface="Calibri"/>
      </a:defRPr>
    </a:lvl2pPr>
    <a:lvl3pPr indent="457200" latinLnBrk="0">
      <a:defRPr sz="1200">
        <a:latin typeface="+mn-lt"/>
        <a:ea typeface="+mn-ea"/>
        <a:cs typeface="+mn-cs"/>
        <a:sym typeface="Calibri"/>
      </a:defRPr>
    </a:lvl3pPr>
    <a:lvl4pPr indent="685800" latinLnBrk="0">
      <a:defRPr sz="1200">
        <a:latin typeface="+mn-lt"/>
        <a:ea typeface="+mn-ea"/>
        <a:cs typeface="+mn-cs"/>
        <a:sym typeface="Calibri"/>
      </a:defRPr>
    </a:lvl4pPr>
    <a:lvl5pPr indent="914400" latinLnBrk="0">
      <a:defRPr sz="1200">
        <a:latin typeface="+mn-lt"/>
        <a:ea typeface="+mn-ea"/>
        <a:cs typeface="+mn-cs"/>
        <a:sym typeface="Calibri"/>
      </a:defRPr>
    </a:lvl5pPr>
    <a:lvl6pPr indent="1143000" latinLnBrk="0">
      <a:defRPr sz="1200">
        <a:latin typeface="+mn-lt"/>
        <a:ea typeface="+mn-ea"/>
        <a:cs typeface="+mn-cs"/>
        <a:sym typeface="Calibri"/>
      </a:defRPr>
    </a:lvl6pPr>
    <a:lvl7pPr indent="1371600" latinLnBrk="0">
      <a:defRPr sz="1200">
        <a:latin typeface="+mn-lt"/>
        <a:ea typeface="+mn-ea"/>
        <a:cs typeface="+mn-cs"/>
        <a:sym typeface="Calibri"/>
      </a:defRPr>
    </a:lvl7pPr>
    <a:lvl8pPr indent="1600200" latinLnBrk="0">
      <a:defRPr sz="1200">
        <a:latin typeface="+mn-lt"/>
        <a:ea typeface="+mn-ea"/>
        <a:cs typeface="+mn-cs"/>
        <a:sym typeface="Calibri"/>
      </a:defRPr>
    </a:lvl8pPr>
    <a:lvl9pPr indent="18288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itle Text"/>
          <p:cNvSpPr txBox="1"/>
          <p:nvPr>
            <p:ph type="title"/>
          </p:nvPr>
        </p:nvSpPr>
        <p:spPr>
          <a:xfrm>
            <a:off x="2389716" y="4800600"/>
            <a:ext cx="7315201" cy="566740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algn="l">
              <a:defRPr b="1"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92" name="Picture Placeholder 2"/>
          <p:cNvSpPr/>
          <p:nvPr>
            <p:ph type="pic" sz="half" idx="21"/>
          </p:nvPr>
        </p:nvSpPr>
        <p:spPr>
          <a:xfrm>
            <a:off x="2389716" y="612775"/>
            <a:ext cx="7315201" cy="4114800"/>
          </a:xfrm>
          <a:prstGeom prst="rect">
            <a:avLst/>
          </a:prstGeom>
        </p:spPr>
        <p:txBody>
          <a:bodyPr lIns="91439" rIns="91439"/>
          <a:lstStyle/>
          <a:p>
            <a:pPr/>
          </a:p>
        </p:txBody>
      </p:sp>
      <p:sp>
        <p:nvSpPr>
          <p:cNvPr id="93" name="Body Level One…"/>
          <p:cNvSpPr txBox="1"/>
          <p:nvPr>
            <p:ph type="body" sz="quarter" idx="1"/>
          </p:nvPr>
        </p:nvSpPr>
        <p:spPr>
          <a:xfrm>
            <a:off x="2389716" y="5367337"/>
            <a:ext cx="7315201" cy="804864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1pPr>
            <a:lvl2pPr marL="0" indent="457189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2pPr>
            <a:lvl3pPr marL="0" indent="914377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3pPr>
            <a:lvl4pPr marL="0" indent="1371565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4pPr>
            <a:lvl5pPr marL="0" indent="1828754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Slide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Text"/>
          <p:cNvSpPr txBox="1"/>
          <p:nvPr>
            <p:ph type="title"/>
          </p:nvPr>
        </p:nvSpPr>
        <p:spPr>
          <a:xfrm>
            <a:off x="914400" y="2130427"/>
            <a:ext cx="10363200" cy="1470026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19" name="Body Level One…"/>
          <p:cNvSpPr txBox="1"/>
          <p:nvPr>
            <p:ph type="body" sz="quarter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0" indent="0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0" indent="457189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0" indent="914377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0" indent="1371565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0" indent="1828754">
              <a:spcBef>
                <a:spcPts val="700"/>
              </a:spcBef>
              <a:defRPr sz="3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pic>
        <p:nvPicPr>
          <p:cNvPr id="20" name="Picture 5" descr="Picture 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5175" y="6019801"/>
            <a:ext cx="3537225" cy="600872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Picture 3" descr="Picture 3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8839200" y="6071075"/>
            <a:ext cx="3048000" cy="625798"/>
          </a:xfrm>
          <a:prstGeom prst="rect">
            <a:avLst/>
          </a:prstGeom>
          <a:ln w="12700">
            <a:miter lim="400000"/>
          </a:ln>
        </p:spPr>
      </p:pic>
      <p:sp>
        <p:nvSpPr>
          <p:cNvPr id="22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idx="1"/>
          </p:nvPr>
        </p:nvSpPr>
        <p:spPr>
          <a:xfrm>
            <a:off x="609600" y="1600200"/>
            <a:ext cx="10972800" cy="4525964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342890" indent="-342890" algn="l">
              <a:spcBef>
                <a:spcPts val="700"/>
              </a:spcBef>
              <a:buSzPct val="100000"/>
              <a:buFont typeface="Arial"/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1pPr>
            <a:lvl2pPr marL="783752" indent="-326564" algn="l">
              <a:spcBef>
                <a:spcPts val="700"/>
              </a:spcBef>
              <a:buSzPct val="100000"/>
              <a:buFont typeface="Arial"/>
              <a:buChar char="–"/>
              <a:defRPr sz="3200">
                <a:latin typeface="+mn-lt"/>
                <a:ea typeface="+mn-ea"/>
                <a:cs typeface="+mn-cs"/>
                <a:sym typeface="Calibri"/>
              </a:defRPr>
            </a:lvl2pPr>
            <a:lvl3pPr marL="1219168" indent="-304791" algn="l">
              <a:spcBef>
                <a:spcPts val="700"/>
              </a:spcBef>
              <a:buSzPct val="100000"/>
              <a:buFont typeface="Arial"/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3pPr>
            <a:lvl4pPr marL="1737316" indent="-365750" algn="l">
              <a:spcBef>
                <a:spcPts val="700"/>
              </a:spcBef>
              <a:buSzPct val="100000"/>
              <a:buFont typeface="Arial"/>
              <a:buChar char="–"/>
              <a:defRPr sz="3200">
                <a:latin typeface="+mn-lt"/>
                <a:ea typeface="+mn-ea"/>
                <a:cs typeface="+mn-cs"/>
                <a:sym typeface="Calibri"/>
              </a:defRPr>
            </a:lvl4pPr>
            <a:lvl5pPr marL="2194505" indent="-365750" algn="l">
              <a:spcBef>
                <a:spcPts val="700"/>
              </a:spcBef>
              <a:buSzPct val="100000"/>
              <a:buFont typeface="Arial"/>
              <a:buChar char="»"/>
              <a:defRPr sz="32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xfrm>
            <a:off x="963084" y="4406901"/>
            <a:ext cx="10363201" cy="1362076"/>
          </a:xfrm>
          <a:prstGeom prst="rect">
            <a:avLst/>
          </a:prstGeom>
        </p:spPr>
        <p:txBody>
          <a:bodyPr anchor="t">
            <a:normAutofit fontScale="100000" lnSpcReduction="0"/>
          </a:bodyPr>
          <a:lstStyle>
            <a:lvl1pPr algn="l">
              <a:defRPr b="1" cap="all" sz="40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quarter" idx="1"/>
          </p:nvPr>
        </p:nvSpPr>
        <p:spPr>
          <a:xfrm>
            <a:off x="963084" y="2906713"/>
            <a:ext cx="10363201" cy="1500188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  <a:lvl2pPr marL="0" indent="457189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2pPr>
            <a:lvl3pPr marL="0" indent="914377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3pPr>
            <a:lvl4pPr marL="0" indent="1371565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4pPr>
            <a:lvl5pPr marL="0" indent="1828754" algn="l">
              <a:spcBef>
                <a:spcPts val="400"/>
              </a:spcBef>
              <a:defRPr sz="20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half" idx="1"/>
          </p:nvPr>
        </p:nvSpPr>
        <p:spPr>
          <a:xfrm>
            <a:off x="609600" y="1600200"/>
            <a:ext cx="5384800" cy="4525964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342890" indent="-342890" algn="l">
              <a:spcBef>
                <a:spcPts val="600"/>
              </a:spcBef>
              <a:buSzPct val="100000"/>
              <a:buFont typeface="Arial"/>
              <a:buChar char="•"/>
              <a:defRPr sz="2800">
                <a:latin typeface="+mn-lt"/>
                <a:ea typeface="+mn-ea"/>
                <a:cs typeface="+mn-cs"/>
                <a:sym typeface="Calibri"/>
              </a:defRPr>
            </a:lvl1pPr>
            <a:lvl2pPr marL="790555" indent="-333367" algn="l">
              <a:spcBef>
                <a:spcPts val="600"/>
              </a:spcBef>
              <a:buSzPct val="100000"/>
              <a:buFont typeface="Arial"/>
              <a:buChar char="–"/>
              <a:defRPr sz="2800">
                <a:latin typeface="+mn-lt"/>
                <a:ea typeface="+mn-ea"/>
                <a:cs typeface="+mn-cs"/>
                <a:sym typeface="Calibri"/>
              </a:defRPr>
            </a:lvl2pPr>
            <a:lvl3pPr marL="1234408" indent="-320031" algn="l">
              <a:spcBef>
                <a:spcPts val="600"/>
              </a:spcBef>
              <a:buSzPct val="100000"/>
              <a:buFont typeface="Arial"/>
              <a:buChar char="•"/>
              <a:defRPr sz="2800">
                <a:latin typeface="+mn-lt"/>
                <a:ea typeface="+mn-ea"/>
                <a:cs typeface="+mn-cs"/>
                <a:sym typeface="Calibri"/>
              </a:defRPr>
            </a:lvl3pPr>
            <a:lvl4pPr marL="1727156" indent="-355590" algn="l">
              <a:spcBef>
                <a:spcPts val="600"/>
              </a:spcBef>
              <a:buSzPct val="100000"/>
              <a:buFont typeface="Arial"/>
              <a:buChar char="–"/>
              <a:defRPr sz="2800">
                <a:latin typeface="+mn-lt"/>
                <a:ea typeface="+mn-ea"/>
                <a:cs typeface="+mn-cs"/>
                <a:sym typeface="Calibri"/>
              </a:defRPr>
            </a:lvl4pPr>
            <a:lvl5pPr marL="2184345" indent="-355590" algn="l">
              <a:spcBef>
                <a:spcPts val="600"/>
              </a:spcBef>
              <a:buSzPct val="100000"/>
              <a:buFont typeface="Arial"/>
              <a:buChar char="»"/>
              <a:defRPr sz="28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sz="quarter" idx="1"/>
          </p:nvPr>
        </p:nvSpPr>
        <p:spPr>
          <a:xfrm>
            <a:off x="609600" y="1535112"/>
            <a:ext cx="5386917" cy="639764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marL="0" indent="0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1pPr>
            <a:lvl2pPr marL="0" indent="457189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2pPr>
            <a:lvl3pPr marL="0" indent="914377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3pPr>
            <a:lvl4pPr marL="0" indent="1371565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4pPr>
            <a:lvl5pPr marL="0" indent="1828754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Text Placeholder 4"/>
          <p:cNvSpPr/>
          <p:nvPr>
            <p:ph type="body" sz="quarter" idx="21"/>
          </p:nvPr>
        </p:nvSpPr>
        <p:spPr>
          <a:xfrm>
            <a:off x="6193368" y="1535112"/>
            <a:ext cx="5389034" cy="639765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/>
          <a:p>
            <a:pPr marL="0" indent="0" algn="l">
              <a:spcBef>
                <a:spcPts val="500"/>
              </a:spcBef>
              <a:defRPr b="1" sz="2400">
                <a:latin typeface="+mn-lt"/>
                <a:ea typeface="+mn-ea"/>
                <a:cs typeface="+mn-cs"/>
                <a:sym typeface="Calibri"/>
              </a:defRPr>
            </a:pPr>
          </a:p>
        </p:txBody>
      </p:sp>
      <p:sp>
        <p:nvSpPr>
          <p:cNvPr id="59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itle Text"/>
          <p:cNvSpPr txBox="1"/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>
              <a:defRPr sz="44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67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Title Text"/>
          <p:cNvSpPr txBox="1"/>
          <p:nvPr>
            <p:ph type="title"/>
          </p:nvPr>
        </p:nvSpPr>
        <p:spPr>
          <a:xfrm>
            <a:off x="609601" y="273049"/>
            <a:ext cx="4011085" cy="1162051"/>
          </a:xfrm>
          <a:prstGeom prst="rect">
            <a:avLst/>
          </a:prstGeom>
        </p:spPr>
        <p:txBody>
          <a:bodyPr anchor="b">
            <a:normAutofit fontScale="100000" lnSpcReduction="0"/>
          </a:bodyPr>
          <a:lstStyle>
            <a:lvl1pPr algn="l">
              <a:defRPr b="1"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Title Text</a:t>
            </a:r>
          </a:p>
        </p:txBody>
      </p:sp>
      <p:sp>
        <p:nvSpPr>
          <p:cNvPr id="82" name="Body Level One…"/>
          <p:cNvSpPr txBox="1"/>
          <p:nvPr>
            <p:ph type="body" idx="1"/>
          </p:nvPr>
        </p:nvSpPr>
        <p:spPr>
          <a:xfrm>
            <a:off x="4766733" y="273053"/>
            <a:ext cx="6815667" cy="5853113"/>
          </a:xfrm>
          <a:prstGeom prst="rect">
            <a:avLst/>
          </a:prstGeom>
        </p:spPr>
        <p:txBody>
          <a:bodyPr>
            <a:normAutofit fontScale="100000" lnSpcReduction="0"/>
          </a:bodyPr>
          <a:lstStyle>
            <a:lvl1pPr marL="342890" indent="-342890" algn="l">
              <a:spcBef>
                <a:spcPts val="700"/>
              </a:spcBef>
              <a:buSzPct val="100000"/>
              <a:buFont typeface="Arial"/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1pPr>
            <a:lvl2pPr marL="783752" indent="-326564" algn="l">
              <a:spcBef>
                <a:spcPts val="700"/>
              </a:spcBef>
              <a:buSzPct val="100000"/>
              <a:buFont typeface="Arial"/>
              <a:buChar char="–"/>
              <a:defRPr sz="3200">
                <a:latin typeface="+mn-lt"/>
                <a:ea typeface="+mn-ea"/>
                <a:cs typeface="+mn-cs"/>
                <a:sym typeface="Calibri"/>
              </a:defRPr>
            </a:lvl2pPr>
            <a:lvl3pPr marL="1219168" indent="-304791" algn="l">
              <a:spcBef>
                <a:spcPts val="700"/>
              </a:spcBef>
              <a:buSzPct val="100000"/>
              <a:buFont typeface="Arial"/>
              <a:buChar char="•"/>
              <a:defRPr sz="3200">
                <a:latin typeface="+mn-lt"/>
                <a:ea typeface="+mn-ea"/>
                <a:cs typeface="+mn-cs"/>
                <a:sym typeface="Calibri"/>
              </a:defRPr>
            </a:lvl3pPr>
            <a:lvl4pPr marL="1737316" indent="-365750" algn="l">
              <a:spcBef>
                <a:spcPts val="700"/>
              </a:spcBef>
              <a:buSzPct val="100000"/>
              <a:buFont typeface="Arial"/>
              <a:buChar char="–"/>
              <a:defRPr sz="3200">
                <a:latin typeface="+mn-lt"/>
                <a:ea typeface="+mn-ea"/>
                <a:cs typeface="+mn-cs"/>
                <a:sym typeface="Calibri"/>
              </a:defRPr>
            </a:lvl4pPr>
            <a:lvl5pPr marL="2194505" indent="-365750" algn="l">
              <a:spcBef>
                <a:spcPts val="700"/>
              </a:spcBef>
              <a:buSzPct val="100000"/>
              <a:buFont typeface="Arial"/>
              <a:buChar char="»"/>
              <a:defRPr sz="3200">
                <a:latin typeface="+mn-lt"/>
                <a:ea typeface="+mn-ea"/>
                <a:cs typeface="+mn-cs"/>
                <a:sym typeface="Calibri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3" name="Text Placeholder 3"/>
          <p:cNvSpPr/>
          <p:nvPr>
            <p:ph type="body" sz="half" idx="21"/>
          </p:nvPr>
        </p:nvSpPr>
        <p:spPr>
          <a:xfrm>
            <a:off x="609601" y="1435102"/>
            <a:ext cx="4011085" cy="4691063"/>
          </a:xfrm>
          <a:prstGeom prst="rect">
            <a:avLst/>
          </a:prstGeom>
        </p:spPr>
        <p:txBody>
          <a:bodyPr>
            <a:normAutofit fontScale="100000" lnSpcReduction="0"/>
          </a:bodyPr>
          <a:lstStyle/>
          <a:p>
            <a:pPr marL="0" indent="0" algn="l">
              <a:spcBef>
                <a:spcPts val="300"/>
              </a:spcBef>
              <a:defRPr sz="1400">
                <a:latin typeface="+mn-lt"/>
                <a:ea typeface="+mn-ea"/>
                <a:cs typeface="+mn-cs"/>
                <a:sym typeface="Calibri"/>
              </a:defRPr>
            </a:pPr>
          </a:p>
        </p:txBody>
      </p:sp>
      <p:sp>
        <p:nvSpPr>
          <p:cNvPr id="84" name="Slide Number"/>
          <p:cNvSpPr txBox="1"/>
          <p:nvPr>
            <p:ph type="sldNum" sz="quarter" idx="2"/>
          </p:nvPr>
        </p:nvSpPr>
        <p:spPr>
          <a:xfrm>
            <a:off x="11323776" y="6414762"/>
            <a:ext cx="258624" cy="24830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5892800" y="6172200"/>
            <a:ext cx="28448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5800" u="none">
          <a:solidFill>
            <a:srgbClr val="FFFFFF"/>
          </a:solidFill>
          <a:uFillTx/>
          <a:latin typeface="+mj-lt"/>
          <a:ea typeface="+mj-ea"/>
          <a:cs typeface="+mj-cs"/>
          <a:sym typeface="Helvetica"/>
        </a:defRPr>
      </a:lvl9pPr>
    </p:titleStyle>
    <p:bodyStyle>
      <a:lvl1pPr marL="433189" marR="0" indent="-866378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1pPr>
      <a:lvl2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2pPr>
      <a:lvl3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3pPr>
      <a:lvl4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4pPr>
      <a:lvl5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5pPr>
      <a:lvl6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6pPr>
      <a:lvl7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7pPr>
      <a:lvl8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8pPr>
      <a:lvl9pPr marL="433189" marR="0" indent="-433189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200" u="none">
          <a:solidFill>
            <a:srgbClr val="000000"/>
          </a:solidFill>
          <a:uFillTx/>
          <a:latin typeface="+mj-lt"/>
          <a:ea typeface="+mj-ea"/>
          <a:cs typeface="+mj-cs"/>
          <a:sym typeface="Helvetica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TextBox 1"/>
          <p:cNvSpPr txBox="1"/>
          <p:nvPr/>
        </p:nvSpPr>
        <p:spPr>
          <a:xfrm>
            <a:off x="1625996" y="2176254"/>
            <a:ext cx="10374155" cy="2304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60960" tIns="60960" rIns="60960" bIns="60960" anchor="ctr">
            <a:spAutoFit/>
          </a:bodyPr>
          <a:lstStyle/>
          <a:p>
            <a:pPr algn="ctr" defTabSz="1219169">
              <a:lnSpc>
                <a:spcPct val="120000"/>
              </a:lnSpc>
              <a:defRPr b="1" sz="6400">
                <a:solidFill>
                  <a:srgbClr val="663300"/>
                </a:solidFill>
              </a:defRPr>
            </a:pPr>
            <a:r>
              <a:t>主，你更可贵</a:t>
            </a:r>
          </a:p>
          <a:p>
            <a:pPr algn="ctr" defTabSz="1219169">
              <a:lnSpc>
                <a:spcPct val="120000"/>
              </a:lnSpc>
              <a:defRPr b="1" sz="6400">
                <a:solidFill>
                  <a:srgbClr val="663300"/>
                </a:solidFill>
              </a:defRPr>
            </a:pPr>
            <a:r>
              <a:t>Lord, You Are More Precious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Title 1"/>
          <p:cNvSpPr txBox="1"/>
          <p:nvPr>
            <p:ph type="title"/>
          </p:nvPr>
        </p:nvSpPr>
        <p:spPr>
          <a:xfrm>
            <a:off x="1422051" y="-119007"/>
            <a:ext cx="8686801" cy="604202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37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主啊 你比银子更可贵</a:t>
            </a:r>
          </a:p>
          <a:p>
            <a:pPr>
              <a:lnSpc>
                <a:spcPct val="130000"/>
              </a:lnSpc>
              <a:defRPr b="1" sz="37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主啊 你比金子更可贵</a:t>
            </a:r>
          </a:p>
          <a:p>
            <a:pPr>
              <a:lnSpc>
                <a:spcPct val="130000"/>
              </a:lnSpc>
              <a:defRPr b="1" sz="37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主啊 你荣美比钻石更加美丽</a:t>
            </a:r>
          </a:p>
          <a:p>
            <a:pPr>
              <a:lnSpc>
                <a:spcPct val="130000"/>
              </a:lnSpc>
              <a:defRPr b="1" sz="37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我爱慕你 无一能够相比</a:t>
            </a:r>
          </a:p>
        </p:txBody>
      </p:sp>
      <p:sp>
        <p:nvSpPr>
          <p:cNvPr id="106" name="TextBox 2"/>
          <p:cNvSpPr txBox="1"/>
          <p:nvPr/>
        </p:nvSpPr>
        <p:spPr>
          <a:xfrm>
            <a:off x="452121" y="365876"/>
            <a:ext cx="616128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9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1/2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5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itle 1"/>
          <p:cNvSpPr txBox="1"/>
          <p:nvPr>
            <p:ph type="title"/>
          </p:nvPr>
        </p:nvSpPr>
        <p:spPr>
          <a:xfrm>
            <a:off x="1752599" y="228600"/>
            <a:ext cx="8686801" cy="6042026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30000"/>
              </a:lnSpc>
              <a:defRPr b="1" sz="37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主啊 你比银子更可贵</a:t>
            </a:r>
          </a:p>
          <a:p>
            <a:pPr>
              <a:lnSpc>
                <a:spcPct val="130000"/>
              </a:lnSpc>
              <a:defRPr b="1" sz="37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主啊 你比金子更可贵</a:t>
            </a:r>
          </a:p>
          <a:p>
            <a:pPr>
              <a:lnSpc>
                <a:spcPct val="130000"/>
              </a:lnSpc>
              <a:defRPr b="1" sz="37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主啊 你荣美比钻石更加美丽</a:t>
            </a:r>
          </a:p>
          <a:p>
            <a:pPr>
              <a:lnSpc>
                <a:spcPct val="130000"/>
              </a:lnSpc>
              <a:defRPr b="1" sz="37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我爱慕你 无一能够相比</a:t>
            </a:r>
          </a:p>
          <a:p>
            <a:pPr>
              <a:lnSpc>
                <a:spcPct val="130000"/>
              </a:lnSpc>
              <a:defRPr b="1" sz="37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</a:p>
          <a:p>
            <a:pPr>
              <a:lnSpc>
                <a:spcPct val="130000"/>
              </a:lnSpc>
              <a:defRPr b="1" sz="3700">
                <a:latin typeface="DFPBiaoKaiW5-HPinIn1NUU"/>
                <a:ea typeface="DFPBiaoKaiW5-HPinIn1NUU"/>
                <a:cs typeface="DFPBiaoKaiW5-HPinIn1NUU"/>
                <a:sym typeface="DFPBiaoKaiW5-HPinIn1NUU"/>
              </a:defRPr>
            </a:pPr>
            <a:r>
              <a:t>我爱慕你 无一能够相比</a:t>
            </a:r>
          </a:p>
        </p:txBody>
      </p:sp>
      <p:sp>
        <p:nvSpPr>
          <p:cNvPr id="109" name="TextBox 2"/>
          <p:cNvSpPr txBox="1"/>
          <p:nvPr/>
        </p:nvSpPr>
        <p:spPr>
          <a:xfrm>
            <a:off x="452120" y="365876"/>
            <a:ext cx="616129" cy="5359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 defTabSz="1219169">
              <a:defRPr sz="2900">
                <a:latin typeface="黑体"/>
                <a:ea typeface="黑体"/>
                <a:cs typeface="黑体"/>
                <a:sym typeface="黑体"/>
              </a:defRPr>
            </a:lvl1pPr>
          </a:lstStyle>
          <a:p>
            <a:pPr/>
            <a:r>
              <a:t>2/2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ID="10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id="7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08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Theme32">
  <a:themeElements>
    <a:clrScheme name="Theme32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eme32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Theme32">
  <a:themeElements>
    <a:clrScheme name="Theme32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Theme32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