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6454" r:id="rId4"/>
    <p:sldId id="6455" r:id="rId5"/>
    <p:sldId id="6456" r:id="rId6"/>
    <p:sldId id="6457" r:id="rId7"/>
    <p:sldId id="6458" r:id="rId8"/>
    <p:sldId id="6459" r:id="rId9"/>
    <p:sldId id="6460" r:id="rId10"/>
    <p:sldId id="6461" r:id="rId11"/>
    <p:sldId id="6462" r:id="rId12"/>
    <p:sldId id="6463" r:id="rId13"/>
    <p:sldId id="6464" r:id="rId14"/>
    <p:sldId id="64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51" y="1574800"/>
            <a:ext cx="1050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79320" y="6540501"/>
            <a:ext cx="226219" cy="234951"/>
          </a:xfrm>
        </p:spPr>
        <p:txBody>
          <a:bodyPr/>
          <a:lstStyle>
            <a:lvl1pPr>
              <a:defRPr/>
            </a:lvl1pPr>
          </a:lstStyle>
          <a:p>
            <a:fld id="{CEE2369D-E35B-492D-B64A-1F460E9EAF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>
        <a:defRPr sz="5865" kern="1200">
          <a:solidFill>
            <a:schemeClr val="lt1"/>
          </a:solidFill>
        </a:defRPr>
      </a:lvl1pPr>
    </p:titleStyle>
    <p:bodyStyle>
      <a:lvl1pPr indent="-433070" algn="ctr">
        <a:defRPr sz="4265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ctr">
        <a:defRPr sz="5865" kern="1200">
          <a:solidFill>
            <a:schemeClr val="lt1"/>
          </a:solidFill>
        </a:defRPr>
      </a:lvl1pPr>
    </p:titleStyle>
    <p:bodyStyle>
      <a:lvl1pPr indent="-433705" algn="ctr">
        <a:defRPr sz="4265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2" name="TextBox 1"/>
          <p:cNvSpPr txBox="1"/>
          <p:nvPr/>
        </p:nvSpPr>
        <p:spPr>
          <a:xfrm>
            <a:off x="2286000" y="2192655"/>
            <a:ext cx="8890000" cy="2091690"/>
          </a:xfrm>
          <a:prstGeom prst="rect">
            <a:avLst/>
          </a:prstGeom>
          <a:noFill/>
        </p:spPr>
        <p:txBody>
          <a:bodyPr lIns="121920" tIns="60960" rIns="121920" bIns="60960" rtlCol="0" anchor="ctr">
            <a:spAutoFit/>
          </a:bodyPr>
          <a:lstStyle/>
          <a:p>
            <a:pPr marL="0" marR="0" lvl="0" indent="0" algn="ctr" fontAlgn="ctr">
              <a:lnSpc>
                <a:spcPct val="120000"/>
              </a:lnSpc>
            </a:pPr>
            <a:r>
              <a:rPr lang="en-US" sz="6400" b="1" u="none" spc="0">
                <a:solidFill>
                  <a:srgbClr val="663300">
                    <a:alpha val="100000"/>
                  </a:srgbClr>
                </a:solidFill>
                <a:latin typeface="Calibri"/>
              </a:rPr>
              <a:t>赞美中信心不断升起
</a:t>
            </a:r>
            <a:r>
              <a:rPr lang="en-US" sz="4265" b="1" u="none" spc="0">
                <a:solidFill>
                  <a:srgbClr val="663300">
                    <a:alpha val="100000"/>
                  </a:srgbClr>
                </a:solidFill>
                <a:latin typeface="Calibri"/>
              </a:rPr>
              <a:t>Let Faith Arise In Our Praises</a:t>
            </a:r>
            <a:endParaRPr lang="en-US" sz="4265" b="1" u="none" spc="0">
              <a:solidFill>
                <a:srgbClr val="663300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70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71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72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3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4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75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76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77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8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9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80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81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82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83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84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85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86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7187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194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195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196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197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198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199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200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01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2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3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04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5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206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7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08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9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10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8211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18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9219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9220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21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22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23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9224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25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26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27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28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29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9230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31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32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9233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9234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9235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074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3075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3076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77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78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079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3080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081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82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83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084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85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3086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87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088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3089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090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3091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098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4099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4100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01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02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103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4104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105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06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07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108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09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4110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11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112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4113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114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4115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22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23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24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25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26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28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29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0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1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3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34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5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36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7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38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5139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46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47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48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49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0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1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52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3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4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5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6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7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58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9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60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61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62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6163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22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23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24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25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26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28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29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0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1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3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5134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5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36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5137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5138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5139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46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47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48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49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0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1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52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3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4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5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56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7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6158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59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60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6161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6162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6163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589193" y="3476413"/>
            <a:ext cx="105240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chemeClr val="tx2">
                    <a:lumMod val="10000"/>
                  </a:schemeClr>
                </a:solidFill>
              </a:rPr>
              <a:t>[</a:t>
            </a:r>
            <a:endParaRPr lang="en-US" altLang="zh-CN" sz="800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50400" y="4851400"/>
            <a:ext cx="27279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chemeClr val="tx2">
                    <a:lumMod val="10000"/>
                  </a:schemeClr>
                </a:solidFill>
              </a:rPr>
              <a:t>]X2</a:t>
            </a:r>
            <a:endParaRPr lang="en-US" altLang="zh-CN" sz="800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70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71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72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3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4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75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76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77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8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79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80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81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7182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83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84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7185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7186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7187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/>
          <p:nvPr/>
        </p:nvSpPr>
        <p:spPr bwMode="auto">
          <a:xfrm>
            <a:off x="0" y="2616201"/>
            <a:ext cx="12192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若作者只用兩行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且第三行歌詞不過長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6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首頁可有三行歌詞</a:t>
            </a:r>
            <a:endParaRPr lang="en-US" altLang="en-US" sz="56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  <a:p>
            <a:pPr algn="ctr" defTabSz="160655" fontAlgn="base" hangingPunct="0">
              <a:spcBef>
                <a:spcPts val="45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Lyric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194" name="Text Box 2"/>
          <p:cNvSpPr txBox="1"/>
          <p:nvPr/>
        </p:nvSpPr>
        <p:spPr bwMode="auto">
          <a:xfrm>
            <a:off x="1016000" y="22733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195" name="Text Box 3"/>
          <p:cNvSpPr txBox="1"/>
          <p:nvPr/>
        </p:nvSpPr>
        <p:spPr bwMode="auto">
          <a:xfrm>
            <a:off x="1016000" y="1930401"/>
            <a:ext cx="508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196" name="Text Box 4"/>
          <p:cNvSpPr txBox="1"/>
          <p:nvPr/>
        </p:nvSpPr>
        <p:spPr bwMode="auto">
          <a:xfrm>
            <a:off x="6096001" y="29337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197" name="Text Box 5"/>
          <p:cNvSpPr txBox="1"/>
          <p:nvPr/>
        </p:nvSpPr>
        <p:spPr bwMode="auto">
          <a:xfrm>
            <a:off x="6096001" y="2616201"/>
            <a:ext cx="3079751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198" name="Text Box 6"/>
          <p:cNvSpPr txBox="1"/>
          <p:nvPr/>
        </p:nvSpPr>
        <p:spPr bwMode="auto">
          <a:xfrm>
            <a:off x="9175751" y="26162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199" name="Text Box 7"/>
          <p:cNvSpPr txBox="1"/>
          <p:nvPr/>
        </p:nvSpPr>
        <p:spPr bwMode="auto">
          <a:xfrm>
            <a:off x="3048000" y="1930401"/>
            <a:ext cx="6096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2100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200" name="Text Box 8"/>
          <p:cNvSpPr txBox="1"/>
          <p:nvPr/>
        </p:nvSpPr>
        <p:spPr bwMode="auto">
          <a:xfrm>
            <a:off x="6096000" y="2959101"/>
            <a:ext cx="508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01" name="Text Box 9"/>
          <p:cNvSpPr txBox="1"/>
          <p:nvPr/>
        </p:nvSpPr>
        <p:spPr bwMode="auto">
          <a:xfrm>
            <a:off x="5309951" y="418782"/>
            <a:ext cx="1518920" cy="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b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7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歌名</a:t>
            </a:r>
            <a:endParaRPr lang="en-US" altLang="en-US" sz="57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2" name="Text Box 10"/>
          <p:cNvSpPr txBox="1"/>
          <p:nvPr/>
        </p:nvSpPr>
        <p:spPr bwMode="auto">
          <a:xfrm>
            <a:off x="6096001" y="19304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詞：作詞者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3" name="Text Box 11"/>
          <p:cNvSpPr txBox="1"/>
          <p:nvPr/>
        </p:nvSpPr>
        <p:spPr bwMode="auto">
          <a:xfrm>
            <a:off x="5127706" y="1375729"/>
            <a:ext cx="1883410" cy="55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Song Title</a:t>
            </a:r>
            <a:endParaRPr lang="en-US" altLang="en-US" sz="3155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04" name="Text Box 12"/>
          <p:cNvSpPr txBox="1"/>
          <p:nvPr/>
        </p:nvSpPr>
        <p:spPr bwMode="auto">
          <a:xfrm>
            <a:off x="11557000" y="6179345"/>
            <a:ext cx="34686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］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5" name="Text Box 13"/>
          <p:cNvSpPr txBox="1"/>
          <p:nvPr/>
        </p:nvSpPr>
        <p:spPr bwMode="auto">
          <a:xfrm>
            <a:off x="774700" y="1335087"/>
            <a:ext cx="184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155">
                <a:solidFill>
                  <a:srgbClr val="000000"/>
                </a:solidFill>
                <a:latin typeface="儷黑 Pro" panose="020B0500000000000000" charset="-122"/>
                <a:sym typeface="儷黑 Pro" panose="020B0500000000000000" charset="-122"/>
              </a:rPr>
              <a:t> </a:t>
            </a:r>
            <a:endParaRPr lang="en-US" altLang="en-US" sz="3155">
              <a:solidFill>
                <a:srgbClr val="000000"/>
              </a:solidFill>
              <a:latin typeface="儷黑 Pro" panose="020B0500000000000000" charset="-122"/>
              <a:sym typeface="儷黑 Pro" panose="020B0500000000000000" charset="-122"/>
            </a:endParaRPr>
          </a:p>
        </p:txBody>
      </p:sp>
      <p:sp>
        <p:nvSpPr>
          <p:cNvPr id="8206" name="Text Box 14"/>
          <p:cNvSpPr txBox="1"/>
          <p:nvPr/>
        </p:nvSpPr>
        <p:spPr bwMode="auto">
          <a:xfrm>
            <a:off x="6096001" y="2273301"/>
            <a:ext cx="3079751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8" tIns="35718" rIns="35718" bIns="35718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曲：作曲者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7" name="Text Box 15"/>
          <p:cNvSpPr txBox="1"/>
          <p:nvPr/>
        </p:nvSpPr>
        <p:spPr bwMode="auto">
          <a:xfrm>
            <a:off x="11150601" y="6220939"/>
            <a:ext cx="405607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1/x  </a:t>
            </a:r>
            <a:endParaRPr lang="en-US" altLang="en-US" sz="20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08" name="Text Box 16"/>
          <p:cNvSpPr txBox="1"/>
          <p:nvPr/>
        </p:nvSpPr>
        <p:spPr bwMode="auto">
          <a:xfrm>
            <a:off x="6096000" y="6185377"/>
            <a:ext cx="505460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b">
            <a:spAutoFit/>
          </a:bodyPr>
          <a:lstStyle>
            <a:lvl1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1pPr>
            <a:lvl2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2pPr>
            <a:lvl3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3pPr>
            <a:lvl4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4pPr>
            <a:lvl5pPr defTabSz="821055"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5pPr>
            <a:lvl6pPr marL="4572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6pPr>
            <a:lvl7pPr marL="9144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7pPr>
            <a:lvl8pPr marL="13716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8pPr>
            <a:lvl9pPr marL="1828800" algn="ctr" defTabSz="821055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FFFFFF"/>
                </a:solidFill>
                <a:latin typeface="儷黑 Pro" panose="020B0500000000000000" charset="-122"/>
                <a:ea typeface="儷黑 Pro" panose="020B0500000000000000" charset="-122"/>
                <a:cs typeface="儷黑 Pro" panose="020B0500000000000000" charset="-122"/>
                <a:sym typeface="儷黑 Pro" panose="020B0500000000000000" charset="-122"/>
              </a:defRPr>
            </a:lvl9pPr>
          </a:lstStyle>
          <a:p>
            <a:pPr algn="r" defTabSz="307975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00">
                <a:solidFill>
                  <a:srgbClr val="21212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Heiti SC Medium" panose="02000000000000000000" charset="-122"/>
              </a:rPr>
              <a:t>［ 歌名 </a:t>
            </a:r>
            <a:endParaRPr lang="en-US" altLang="en-US" sz="2100">
              <a:solidFill>
                <a:srgbClr val="21212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Heiti SC Medium" panose="02000000000000000000" charset="-122"/>
            </a:endParaRPr>
          </a:p>
        </p:txBody>
      </p:sp>
      <p:sp>
        <p:nvSpPr>
          <p:cNvPr id="8209" name="Text Box 17"/>
          <p:cNvSpPr txBox="1"/>
          <p:nvPr/>
        </p:nvSpPr>
        <p:spPr bwMode="auto">
          <a:xfrm>
            <a:off x="9175751" y="19304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Lyricist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8210" name="Text Box 18"/>
          <p:cNvSpPr txBox="1"/>
          <p:nvPr/>
        </p:nvSpPr>
        <p:spPr bwMode="auto">
          <a:xfrm>
            <a:off x="9175751" y="2273301"/>
            <a:ext cx="200263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/>
          <a:p>
            <a:pPr algn="r" defTabSz="16065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21212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The Composer</a:t>
            </a:r>
            <a:endParaRPr lang="en-US" altLang="en-US" sz="1900" b="1">
              <a:solidFill>
                <a:srgbClr val="21212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8211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WPS Presentation</Application>
  <PresentationFormat>Widescreen</PresentationFormat>
  <Paragraphs>457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儷黑 Pro</vt:lpstr>
      <vt:lpstr>Helvetica Light</vt:lpstr>
      <vt:lpstr>Calibri</vt:lpstr>
      <vt:lpstr>Helvetica Neue</vt:lpstr>
      <vt:lpstr>Heiti SC Medium</vt:lpstr>
      <vt:lpstr>Helvetica</vt:lpstr>
      <vt:lpstr>SimSun</vt:lpstr>
      <vt:lpstr>宋体-简</vt:lpstr>
      <vt:lpstr>Microsoft YaHei</vt:lpstr>
      <vt:lpstr>汉仪旗黑</vt:lpstr>
      <vt:lpstr>Arial Unicode MS</vt:lpstr>
      <vt:lpstr>Theme77</vt:lpstr>
      <vt:lpstr>Theme48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Zhang</dc:creator>
  <cp:lastModifiedBy>lingxinchen</cp:lastModifiedBy>
  <cp:revision>2</cp:revision>
  <dcterms:created xsi:type="dcterms:W3CDTF">2024-08-10T18:47:07Z</dcterms:created>
  <dcterms:modified xsi:type="dcterms:W3CDTF">2024-08-10T18:47:07Z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1033-5.7.1.8092</vt:lpwstr>
  </property>
</Properties>
</file>