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3"/>
  </p:sldMasterIdLst>
  <p:notesMasterIdLst>
    <p:notesMasterId r:id="rId6"/>
  </p:notesMasterIdLst>
  <p:sldIdLst>
    <p:sldId id="257" r:id="rId4"/>
    <p:sldId id="6511" r:id="rId5"/>
    <p:sldId id="6512" r:id="rId7"/>
    <p:sldId id="6513" r:id="rId8"/>
    <p:sldId id="6514" r:id="rId9"/>
    <p:sldId id="6515" r:id="rId10"/>
    <p:sldId id="6517" r:id="rId11"/>
    <p:sldId id="651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3" autoAdjust="0"/>
    <p:restoredTop sz="94660"/>
  </p:normalViewPr>
  <p:slideViewPr>
    <p:cSldViewPr snapToGrid="0">
      <p:cViewPr varScale="1">
        <p:scale>
          <a:sx n="99" d="100"/>
          <a:sy n="99" d="100"/>
        </p:scale>
        <p:origin x="10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68B98-802C-4A47-A991-7C998905AF94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03805-621C-4A1F-91B0-70F08A138745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1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5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6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4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0.xml"/><Relationship Id="rId8" Type="http://schemas.openxmlformats.org/officeDocument/2006/relationships/slideLayout" Target="../slideLayouts/slideLayout9.xml"/><Relationship Id="rId7" Type="http://schemas.openxmlformats.org/officeDocument/2006/relationships/slideLayout" Target="../slideLayouts/slideLayout8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3" Type="http://schemas.openxmlformats.org/officeDocument/2006/relationships/theme" Target="../theme/theme2.xml"/><Relationship Id="rId12" Type="http://schemas.openxmlformats.org/officeDocument/2006/relationships/image" Target="../media/image4.jpeg"/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>
        <a:defRPr sz="5865" kern="1200">
          <a:solidFill>
            <a:schemeClr val="lt1"/>
          </a:solidFill>
        </a:defRPr>
      </a:lvl1pPr>
    </p:titleStyle>
    <p:bodyStyle>
      <a:lvl1pPr indent="-433070" algn="ctr">
        <a:defRPr sz="4265" kern="1200">
          <a:solidFill>
            <a:schemeClr val="tx1"/>
          </a:solidFill>
        </a:defRPr>
      </a:lvl1pPr>
    </p:bodyStyle>
    <p:otherStyle>
      <a:defPPr algn="ctr">
        <a:defRPr kern="1200">
          <a:solidFill>
            <a:schemeClr val="tx1"/>
          </a:solidFill>
        </a:defRPr>
      </a:def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 spd="med">
    <p:wipe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20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充满在这里
</a:t>
            </a:r>
            <a:r>
              <a:rPr lang="en-US" sz="4265" b="1">
                <a:solidFill>
                  <a:srgbClr val="663300">
                    <a:alpha val="100000"/>
                  </a:srgbClr>
                </a:solidFill>
                <a:latin typeface="Calibri"/>
              </a:rPr>
              <a:t>Fill This Place</a:t>
            </a:r>
            <a:endParaRPr lang="en-US" sz="4265" b="1">
              <a:solidFill>
                <a:srgbClr val="663300">
                  <a:alpha val="100000"/>
                </a:srgbClr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28601"/>
            <a:ext cx="9753600" cy="588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神的國度從天降下來</a:t>
            </a:r>
            <a:b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神的光輝照亮在這裡</a:t>
            </a:r>
            <a:b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榮耀尊貴圍繞在寶座前</a:t>
            </a:r>
            <a:b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聖潔榮光遍滿在全地</a:t>
            </a:r>
            <a:endParaRPr lang="en-US" sz="4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8003" y="275575"/>
            <a:ext cx="762000" cy="542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28601"/>
            <a:ext cx="9753600" cy="588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神的能力從天降下來</a:t>
            </a:r>
            <a:b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神的榮美彰顯在這裡</a:t>
            </a:r>
            <a:b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天使天軍俯伏在祢面前</a:t>
            </a:r>
            <a:b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大能同在充滿祢殿宇</a:t>
            </a:r>
            <a:endParaRPr lang="en-US" sz="4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8003" y="275575"/>
            <a:ext cx="762000" cy="542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28601"/>
            <a:ext cx="9753600" cy="588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在這裡 在這裡</a:t>
            </a:r>
            <a:b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榮耀同在充滿在這裡</a:t>
            </a:r>
            <a:b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讓我們謙卑尋求祢</a:t>
            </a:r>
            <a:b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在祢殿中與祢相遇</a:t>
            </a:r>
            <a:endParaRPr lang="en-US" sz="4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8003" y="275575"/>
            <a:ext cx="762000" cy="542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28601"/>
            <a:ext cx="9753600" cy="588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在這裡 在這裡</a:t>
            </a:r>
            <a:b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恩典能力充滿在這裡</a:t>
            </a:r>
            <a:b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讓我們的敬拜不停息</a:t>
            </a:r>
            <a:b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將當得的榮耀全都歸於祢</a:t>
            </a:r>
            <a:endParaRPr lang="en-US" sz="4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8003" y="275575"/>
            <a:ext cx="762000" cy="542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28601"/>
            <a:ext cx="9753600" cy="588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榮耀國度充滿在這裡</a:t>
            </a:r>
            <a:b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大能同在充滿在這裡</a:t>
            </a:r>
            <a:b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尊貴榮耀充滿在這裡</a:t>
            </a:r>
            <a:b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聖潔榮光充滿在這裡</a:t>
            </a:r>
            <a:endParaRPr lang="en-US" sz="4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8003" y="275575"/>
            <a:ext cx="762000" cy="542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28601"/>
            <a:ext cx="9753600" cy="588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在這裡 在這裡</a:t>
            </a:r>
            <a:b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榮耀同在充滿在這裡</a:t>
            </a:r>
            <a:b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讓我們謙卑尋求祢</a:t>
            </a:r>
            <a:b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在祢殿中與祢相遇</a:t>
            </a:r>
            <a:endParaRPr lang="en-US" sz="4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8003" y="275575"/>
            <a:ext cx="762000" cy="542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28601"/>
            <a:ext cx="9753600" cy="588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在這裡 在這裡</a:t>
            </a:r>
            <a:b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恩典能力充滿在這裡</a:t>
            </a:r>
            <a:b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讓我們的敬拜不停息</a:t>
            </a:r>
            <a:b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5865" b="1" dirty="0">
                <a:latin typeface="黑体" panose="02010609060101010101" pitchFamily="49" charset="-122"/>
                <a:ea typeface="黑体" panose="02010609060101010101" pitchFamily="49" charset="-122"/>
              </a:rPr>
              <a:t>將當得的榮耀全都歸於祢</a:t>
            </a:r>
            <a:endParaRPr lang="en-US" sz="4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8003" y="275575"/>
            <a:ext cx="762000" cy="5429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200">
              <a:defRPr/>
            </a:pPr>
            <a:r>
              <a:rPr lang="en-US" sz="2935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7/7</a:t>
            </a:r>
            <a:endParaRPr lang="en-US" sz="2935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309</Words>
  <Application>WPS Presentation</Application>
  <PresentationFormat>Widescreen</PresentationFormat>
  <Paragraphs>30</Paragraphs>
  <Slides>8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23" baseType="lpstr">
      <vt:lpstr>Arial</vt:lpstr>
      <vt:lpstr>SimSun</vt:lpstr>
      <vt:lpstr>Wingdings</vt:lpstr>
      <vt:lpstr>Calibri</vt:lpstr>
      <vt:lpstr>Helvetica Neue</vt:lpstr>
      <vt:lpstr>Calibri</vt:lpstr>
      <vt:lpstr>黑体</vt:lpstr>
      <vt:lpstr>黑体-简</vt:lpstr>
      <vt:lpstr>SimSun</vt:lpstr>
      <vt:lpstr>宋体-简</vt:lpstr>
      <vt:lpstr>Microsoft YaHei</vt:lpstr>
      <vt:lpstr>汉仪旗黑</vt:lpstr>
      <vt:lpstr>Arial Unicode MS</vt:lpstr>
      <vt:lpstr>Theme78</vt:lpstr>
      <vt:lpstr>2_Office Theme</vt:lpstr>
      <vt:lpstr>PowerPoint 演示文稿</vt:lpstr>
      <vt:lpstr>神的國度從天降下來 神的光輝照亮在這裡 榮耀尊貴圍繞在寶座前 聖潔榮光遍滿在全地</vt:lpstr>
      <vt:lpstr>神的能力從天降下來 神的榮美彰顯在這裡 天使天軍俯伏在祢面前 大能同在充滿祢殿宇</vt:lpstr>
      <vt:lpstr>在這裡 在這裡 榮耀同在充滿在這裡 讓我們謙卑尋求祢 在祢殿中與祢相遇</vt:lpstr>
      <vt:lpstr>在這裡 在這裡 恩典能力充滿在這裡 讓我們的敬拜不停息 將當得的榮耀全都歸於祢</vt:lpstr>
      <vt:lpstr>榮耀國度充滿在這裡 大能同在充滿在這裡 尊貴榮耀充滿在這裡 聖潔榮光充滿在這裡</vt:lpstr>
      <vt:lpstr>在這裡 在這裡 榮耀同在充滿在這裡 讓我們謙卑尋求祢 在祢殿中與祢相遇</vt:lpstr>
      <vt:lpstr>在這裡 在這裡 恩典能力充滿在這裡 讓我們的敬拜不停息 將當得的榮耀全都歸於祢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lingxinchen</cp:lastModifiedBy>
  <cp:revision>2</cp:revision>
  <dcterms:created xsi:type="dcterms:W3CDTF">2024-10-10T21:32:09Z</dcterms:created>
  <dcterms:modified xsi:type="dcterms:W3CDTF">2024-10-10T21:32:09Z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1033-5.7.1.8092</vt:lpwstr>
  </property>
</Properties>
</file>