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71" r:id="rId3"/>
    <p:sldId id="5493" r:id="rId4"/>
    <p:sldId id="5494" r:id="rId5"/>
    <p:sldId id="5495" r:id="rId6"/>
    <p:sldId id="549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E7176-9868-46AA-A323-A0F676BE976D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C29BB-1C58-4F84-87C3-9FF9CA91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18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7459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178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895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42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330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50685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05365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8026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83075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26481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28425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34331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5806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90154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33018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99245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56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7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唱一首天上的歌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Sing A Heavenly Song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85801"/>
            <a:ext cx="97536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生命的河 喜樂的河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緩緩流進我的心窩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生命的河 喜樂的河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緩緩流進我的心窩</a:t>
            </a:r>
            <a:endParaRPr 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634A9A-3571-4966-8901-50093928B90E}"/>
              </a:ext>
            </a:extLst>
          </p:cNvPr>
          <p:cNvSpPr txBox="1"/>
          <p:nvPr/>
        </p:nvSpPr>
        <p:spPr>
          <a:xfrm>
            <a:off x="406400" y="279400"/>
            <a:ext cx="69923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34316838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85801"/>
            <a:ext cx="97536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我要唱那一首歌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唱一首天上的歌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头上的乌云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心里的忧伤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全都洒落</a:t>
            </a:r>
            <a:endParaRPr 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4A832B-B00A-415A-A171-F24B9E1190FF}"/>
              </a:ext>
            </a:extLst>
          </p:cNvPr>
          <p:cNvSpPr txBox="1"/>
          <p:nvPr/>
        </p:nvSpPr>
        <p:spPr>
          <a:xfrm>
            <a:off x="406400" y="279400"/>
            <a:ext cx="69923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2744165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85801"/>
            <a:ext cx="97536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生命的河 喜樂的河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緩緩流進我的心窩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生命的河 喜樂的河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緩緩流進我的心窩</a:t>
            </a:r>
            <a:endParaRPr 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F7C61-2842-4DCF-AD98-95794A3BF6E3}"/>
              </a:ext>
            </a:extLst>
          </p:cNvPr>
          <p:cNvSpPr txBox="1"/>
          <p:nvPr/>
        </p:nvSpPr>
        <p:spPr>
          <a:xfrm>
            <a:off x="406400" y="279400"/>
            <a:ext cx="69923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11574058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85801"/>
            <a:ext cx="97536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我要唱那一首歌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唱一首天上的歌</a:t>
            </a:r>
            <a:b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头上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的乌云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心里的忧伤</a:t>
            </a:r>
            <a:b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全都洒落</a:t>
            </a:r>
            <a:endParaRPr 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57AA9B-2F70-4F85-9C3D-E2F2E9086FF5}"/>
              </a:ext>
            </a:extLst>
          </p:cNvPr>
          <p:cNvSpPr txBox="1"/>
          <p:nvPr/>
        </p:nvSpPr>
        <p:spPr>
          <a:xfrm>
            <a:off x="304800" y="196989"/>
            <a:ext cx="69923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4951904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黑体</vt:lpstr>
      <vt:lpstr>Arial</vt:lpstr>
      <vt:lpstr>Calibri</vt:lpstr>
      <vt:lpstr>Theme88</vt:lpstr>
      <vt:lpstr>4_Office Theme</vt:lpstr>
      <vt:lpstr>PowerPoint Presentation</vt:lpstr>
      <vt:lpstr>生命的河 喜樂的河 緩緩流進我的心窩 生命的河 喜樂的河 緩緩流進我的心窩</vt:lpstr>
      <vt:lpstr>我要唱那一首歌 唱一首天上的歌 头上的乌云 心里的忧伤 全都洒落</vt:lpstr>
      <vt:lpstr>生命的河 喜樂的河 緩緩流進我的心窩 生命的河 喜樂的河 緩緩流進我的心窩</vt:lpstr>
      <vt:lpstr>我要唱那一首歌 唱一首天上的歌 头上的乌云 心里的忧伤 全都洒落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2</cp:revision>
  <dcterms:created xsi:type="dcterms:W3CDTF">2023-12-09T02:40:36Z</dcterms:created>
  <dcterms:modified xsi:type="dcterms:W3CDTF">2023-12-09T02:41:19Z</dcterms:modified>
</cp:coreProperties>
</file>