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4"/>
  </p:notesMasterIdLst>
  <p:sldIdLst>
    <p:sldId id="261" r:id="rId3"/>
    <p:sldId id="5299" r:id="rId4"/>
    <p:sldId id="5300" r:id="rId5"/>
    <p:sldId id="5301" r:id="rId6"/>
    <p:sldId id="5302" r:id="rId7"/>
    <p:sldId id="6347" r:id="rId8"/>
    <p:sldId id="6348" r:id="rId9"/>
    <p:sldId id="6349" r:id="rId10"/>
    <p:sldId id="6350" r:id="rId11"/>
    <p:sldId id="6345" r:id="rId12"/>
    <p:sldId id="634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283E3-3A09-4123-AD03-DB12527055D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F6CED-EAB6-434A-A8AF-AD108726F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553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734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27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5579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790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4318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509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1705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250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817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994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32409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40891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381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52074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87306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6825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15358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99272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91661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0867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45569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74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53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宣教的中國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China’s Mission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418009"/>
            <a:ext cx="9144000" cy="55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我帶著使命向前走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要喚醒沈睡的中國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縱然流血的時候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我也永遠不回頭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With mission in mind I march 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to wake up China from the sleep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Though I have to shed my blood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I will never turn back</a:t>
            </a:r>
            <a:endParaRPr lang="zh-CN" altLang="en-US" sz="2800" dirty="0">
              <a:solidFill>
                <a:prstClr val="black"/>
              </a:solidFill>
              <a:latin typeface="Calibri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F3740-A555-4817-9F43-26D5313A3E29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114661153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1107428"/>
            <a:ext cx="9144000" cy="4172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我帶著異象向前走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要看到宣教的中國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將福音傳遍世界每個角落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With vision in mind I march 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to see my China for mission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and Gospel be spread to the end of the world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0678DC-A4E3-42C4-B3D8-4E1B22CD8A56}"/>
              </a:ext>
            </a:extLst>
          </p:cNvPr>
          <p:cNvSpPr txBox="1"/>
          <p:nvPr/>
        </p:nvSpPr>
        <p:spPr>
          <a:xfrm>
            <a:off x="508000" y="275573"/>
            <a:ext cx="1130438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10/10</a:t>
            </a:r>
          </a:p>
        </p:txBody>
      </p:sp>
    </p:spTree>
    <p:extLst>
      <p:ext uri="{BB962C8B-B14F-4D97-AF65-F5344CB8AC3E}">
        <p14:creationId xmlns:p14="http://schemas.microsoft.com/office/powerpoint/2010/main" val="116329547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418009"/>
            <a:ext cx="9144000" cy="55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有一種愛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像那夏蟲永長鳴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春蠶吐絲吐不盡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有一個聲音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催促我要勇敢前行 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聖靈在前引導我的心</a:t>
            </a:r>
            <a:b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There is a love that is everlasting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and is forever giving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There is a voice urging me press on boldly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The Holy Spirit leads my way</a:t>
            </a:r>
            <a:endParaRPr lang="zh-CN" altLang="en-US" sz="3600" dirty="0">
              <a:solidFill>
                <a:prstClr val="black"/>
              </a:solidFill>
              <a:latin typeface="Calibri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B9D1B9-F085-4014-8A21-A7B257E1D7E4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30481288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418009"/>
            <a:ext cx="9144000" cy="55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邁開步伐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向耶路撒冷 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風霜雪雨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意志更堅定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我要傳揚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傳揚主的名 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誓要得勝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在神的國度裡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Let's go marching to Jerusalem,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Adversities never change my mind,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I will proclaim the name of Jesus,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I want to win the war for God's Kingdom.</a:t>
            </a:r>
            <a:endParaRPr lang="zh-CN" altLang="en-US" sz="2800" dirty="0">
              <a:solidFill>
                <a:prstClr val="black"/>
              </a:solidFill>
              <a:latin typeface="Calibri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46CB53-FC34-45EE-82A1-48ADDBF532DC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378219429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418009"/>
            <a:ext cx="9144000" cy="55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我帶著使命向前走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要喚醒沈睡的中國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縱然流血的時候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我也永遠不回頭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With mission in mind I march 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to wake up China from the sleep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Though I have to shed my blood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I will never turn back</a:t>
            </a:r>
            <a:endParaRPr lang="zh-CN" altLang="en-US" sz="2800" dirty="0">
              <a:solidFill>
                <a:prstClr val="black"/>
              </a:solidFill>
              <a:latin typeface="Calibri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B25DB9-9D8C-4BA6-8A2C-985A8DBE628D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3/10</a:t>
            </a:r>
          </a:p>
        </p:txBody>
      </p:sp>
    </p:spTree>
    <p:extLst>
      <p:ext uri="{BB962C8B-B14F-4D97-AF65-F5344CB8AC3E}">
        <p14:creationId xmlns:p14="http://schemas.microsoft.com/office/powerpoint/2010/main" val="114896374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1107428"/>
            <a:ext cx="9144000" cy="4172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我帶著異象向前走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要看到宣教的中國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將福音傳遍世界每個角落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With vision in mind I march 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to see my China for mission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and Gospel be spread to the end of the world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180182-7B73-4DA3-BBF3-39FC91FCCFC8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378379632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418009"/>
            <a:ext cx="9144000" cy="55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有一種愛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像那夏蟲永長鳴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春蠶吐絲吐不盡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有一個聲音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催促我要勇敢前行 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聖靈在前引導我的心</a:t>
            </a:r>
            <a:b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There is a love that is everlasting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and is forever giving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There is a voice urging me press on boldly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The Holy Spirit leads my way</a:t>
            </a:r>
            <a:endParaRPr lang="zh-CN" altLang="en-US" sz="3600" dirty="0">
              <a:solidFill>
                <a:prstClr val="black"/>
              </a:solidFill>
              <a:latin typeface="Calibri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B9D1B9-F085-4014-8A21-A7B257E1D7E4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5/10</a:t>
            </a:r>
          </a:p>
        </p:txBody>
      </p:sp>
    </p:spTree>
    <p:extLst>
      <p:ext uri="{BB962C8B-B14F-4D97-AF65-F5344CB8AC3E}">
        <p14:creationId xmlns:p14="http://schemas.microsoft.com/office/powerpoint/2010/main" val="229435240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418009"/>
            <a:ext cx="9144000" cy="55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邁開步伐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向耶路撒冷 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風霜雪雨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意志更堅定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我要傳揚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傳揚主的名 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誓要得勝</a:t>
            </a:r>
            <a:r>
              <a:rPr lang="en-US" altLang="zh-CN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,</a:t>
            </a: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在神的國度裡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Let's go marching to Jerusalem,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Adversities never change my mind,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I will proclaim the name of Jesus,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I want to win the war for God's Kingdom.</a:t>
            </a:r>
            <a:endParaRPr lang="zh-CN" altLang="en-US" sz="2800" dirty="0">
              <a:solidFill>
                <a:prstClr val="black"/>
              </a:solidFill>
              <a:latin typeface="Calibri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46CB53-FC34-45EE-82A1-48ADDBF532DC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6/10</a:t>
            </a:r>
          </a:p>
        </p:txBody>
      </p:sp>
    </p:spTree>
    <p:extLst>
      <p:ext uri="{BB962C8B-B14F-4D97-AF65-F5344CB8AC3E}">
        <p14:creationId xmlns:p14="http://schemas.microsoft.com/office/powerpoint/2010/main" val="281737145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418009"/>
            <a:ext cx="9144000" cy="555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我帶著使命向前走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要喚醒沈睡的中國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縱然流血的時候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我也永遠不回頭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With mission in mind I march 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to wake up China from the sleep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Though I have to shed my blood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I will never turn back</a:t>
            </a:r>
            <a:endParaRPr lang="zh-CN" altLang="en-US" sz="2800" dirty="0">
              <a:solidFill>
                <a:prstClr val="black"/>
              </a:solidFill>
              <a:latin typeface="Calibri"/>
              <a:ea typeface="宋体" panose="02010600030101010101" pitchFamily="2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B25DB9-9D8C-4BA6-8A2C-985A8DBE628D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7/10</a:t>
            </a:r>
          </a:p>
        </p:txBody>
      </p:sp>
    </p:spTree>
    <p:extLst>
      <p:ext uri="{BB962C8B-B14F-4D97-AF65-F5344CB8AC3E}">
        <p14:creationId xmlns:p14="http://schemas.microsoft.com/office/powerpoint/2010/main" val="93822660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1107428"/>
            <a:ext cx="9144000" cy="4172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我帶著異象向前走 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要看到宣教的中國</a:t>
            </a:r>
          </a:p>
          <a:p>
            <a:pPr algn="ctr" defTabSz="914377">
              <a:lnSpc>
                <a:spcPct val="140000"/>
              </a:lnSpc>
              <a:defRPr/>
            </a:pPr>
            <a: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將福音傳遍世界每個角落</a:t>
            </a:r>
            <a:br>
              <a:rPr lang="zh-CN" altLang="en-US" sz="36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With vision in mind I march 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to see my China for mission</a:t>
            </a:r>
            <a:b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</a:br>
            <a:r>
              <a:rPr lang="en-US" altLang="zh-CN" sz="28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Arial" charset="0"/>
              </a:rPr>
              <a:t>and Gospel be spread to the end of the world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180182-7B73-4DA3-BBF3-39FC91FCCFC8}"/>
              </a:ext>
            </a:extLst>
          </p:cNvPr>
          <p:cNvSpPr txBox="1"/>
          <p:nvPr/>
        </p:nvSpPr>
        <p:spPr>
          <a:xfrm>
            <a:off x="508001" y="275573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8/10</a:t>
            </a:r>
          </a:p>
        </p:txBody>
      </p:sp>
    </p:spTree>
    <p:extLst>
      <p:ext uri="{BB962C8B-B14F-4D97-AF65-F5344CB8AC3E}">
        <p14:creationId xmlns:p14="http://schemas.microsoft.com/office/powerpoint/2010/main" val="17567648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621</Words>
  <Application>Microsoft Office PowerPoint</Application>
  <PresentationFormat>Widescreen</PresentationFormat>
  <Paragraphs>46</Paragraphs>
  <Slides>11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DFPBiaoKaiW5-HPinIn1NUU</vt:lpstr>
      <vt:lpstr>黑体</vt:lpstr>
      <vt:lpstr>Arial</vt:lpstr>
      <vt:lpstr>Calibri</vt:lpstr>
      <vt:lpstr>Theme62</vt:lpstr>
      <vt:lpstr>8_Office Theme</vt:lpstr>
      <vt:lpstr>文档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2021-05-29T22:06:04Z</dcterms:created>
  <dcterms:modified xsi:type="dcterms:W3CDTF">2021-05-29T22:06:53Z</dcterms:modified>
</cp:coreProperties>
</file>