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1"/>
  </p:notesMasterIdLst>
  <p:sldIdLst>
    <p:sldId id="278" r:id="rId3"/>
    <p:sldId id="6509" r:id="rId4"/>
    <p:sldId id="6510" r:id="rId5"/>
    <p:sldId id="6512" r:id="rId6"/>
    <p:sldId id="6511" r:id="rId7"/>
    <p:sldId id="6514" r:id="rId8"/>
    <p:sldId id="6515" r:id="rId9"/>
    <p:sldId id="651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91" d="100"/>
          <a:sy n="91" d="100"/>
        </p:scale>
        <p:origin x="5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3AAAB-4046-43EB-9248-17B5C9BB0B12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5E94E5-A870-4223-A4D2-033FCFE36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694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BE7B2-5163-44D0-A9EA-020CD6E2221D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4848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BE7B2-5163-44D0-A9EA-020CD6E2221D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3950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BE7B2-5163-44D0-A9EA-020CD6E2221D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5792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BE7B2-5163-44D0-A9EA-020CD6E2221D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22963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BE7B2-5163-44D0-A9EA-020CD6E2221D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79538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BE7B2-5163-44D0-A9EA-020CD6E2221D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76981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BE7B2-5163-44D0-A9EA-020CD6E2221D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2812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590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4245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01946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55275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3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352197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35592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72046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91027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86535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46638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4213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6753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7898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814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7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0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在耶稣里彼此相爱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Let Us Love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3100" y="584200"/>
            <a:ext cx="8305800" cy="5130800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我們和睦同居，何等地美善，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凡事謙虛，溫柔，忍耐，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竭力保守聖靈賜合一的心，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凡事恩慈憐憫相待。</a:t>
            </a:r>
            <a:endParaRPr lang="en-US" altLang="zh-CN" sz="4267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1A71F4-E07A-46CE-8FCA-84174B3BFA0C}"/>
              </a:ext>
            </a:extLst>
          </p:cNvPr>
          <p:cNvSpPr txBox="1"/>
          <p:nvPr/>
        </p:nvSpPr>
        <p:spPr>
          <a:xfrm>
            <a:off x="304801" y="274409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56"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1/7</a:t>
            </a:r>
          </a:p>
        </p:txBody>
      </p:sp>
    </p:spTree>
    <p:extLst>
      <p:ext uri="{BB962C8B-B14F-4D97-AF65-F5344CB8AC3E}">
        <p14:creationId xmlns:p14="http://schemas.microsoft.com/office/powerpoint/2010/main" val="23248858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3100" y="584200"/>
            <a:ext cx="8305800" cy="5130800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在耶穌裡彼此相愛，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在耶穌裡彼此相愛，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少嫉妒論斷，多饒恕關愛，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我們愛，因為神就是愛。</a:t>
            </a:r>
            <a:endParaRPr lang="en-US" altLang="zh-CN" sz="4267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1A71F4-E07A-46CE-8FCA-84174B3BFA0C}"/>
              </a:ext>
            </a:extLst>
          </p:cNvPr>
          <p:cNvSpPr txBox="1"/>
          <p:nvPr/>
        </p:nvSpPr>
        <p:spPr>
          <a:xfrm>
            <a:off x="304801" y="274409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56"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2/7</a:t>
            </a:r>
          </a:p>
        </p:txBody>
      </p:sp>
    </p:spTree>
    <p:extLst>
      <p:ext uri="{BB962C8B-B14F-4D97-AF65-F5344CB8AC3E}">
        <p14:creationId xmlns:p14="http://schemas.microsoft.com/office/powerpoint/2010/main" val="2707496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3100" y="584200"/>
            <a:ext cx="8305800" cy="5130800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我們和睦同居，何等地美善，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凡事謙虛，溫柔，忍耐，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竭力保守聖靈賜合一的心，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凡事恩慈憐憫相待。</a:t>
            </a:r>
            <a:endParaRPr lang="en-US" altLang="zh-CN" sz="4267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1A71F4-E07A-46CE-8FCA-84174B3BFA0C}"/>
              </a:ext>
            </a:extLst>
          </p:cNvPr>
          <p:cNvSpPr txBox="1"/>
          <p:nvPr/>
        </p:nvSpPr>
        <p:spPr>
          <a:xfrm>
            <a:off x="304801" y="274409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56"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3/7</a:t>
            </a:r>
          </a:p>
        </p:txBody>
      </p:sp>
    </p:spTree>
    <p:extLst>
      <p:ext uri="{BB962C8B-B14F-4D97-AF65-F5344CB8AC3E}">
        <p14:creationId xmlns:p14="http://schemas.microsoft.com/office/powerpoint/2010/main" val="32790308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3100" y="584200"/>
            <a:ext cx="8305800" cy="5130800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在耶穌裡彼此相愛，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在耶穌裡彼此相愛，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少嫉妒論斷，多饒恕關愛，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我們愛，因為神就是愛。</a:t>
            </a:r>
            <a:endParaRPr lang="en-US" altLang="zh-CN" sz="4267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1A71F4-E07A-46CE-8FCA-84174B3BFA0C}"/>
              </a:ext>
            </a:extLst>
          </p:cNvPr>
          <p:cNvSpPr txBox="1"/>
          <p:nvPr/>
        </p:nvSpPr>
        <p:spPr>
          <a:xfrm>
            <a:off x="304801" y="274409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56"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4/7</a:t>
            </a:r>
          </a:p>
        </p:txBody>
      </p:sp>
    </p:spTree>
    <p:extLst>
      <p:ext uri="{BB962C8B-B14F-4D97-AF65-F5344CB8AC3E}">
        <p14:creationId xmlns:p14="http://schemas.microsoft.com/office/powerpoint/2010/main" val="38154131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3100" y="584200"/>
            <a:ext cx="8305800" cy="5130800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在耶穌裡彼此相愛，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在耶穌裡彼此相愛，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少嫉妒論斷，多饒恕關愛，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我們愛，因為神就是愛。</a:t>
            </a:r>
            <a:endParaRPr lang="en-US" altLang="zh-CN" sz="4267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1A71F4-E07A-46CE-8FCA-84174B3BFA0C}"/>
              </a:ext>
            </a:extLst>
          </p:cNvPr>
          <p:cNvSpPr txBox="1"/>
          <p:nvPr/>
        </p:nvSpPr>
        <p:spPr>
          <a:xfrm>
            <a:off x="304801" y="274409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56"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5/7</a:t>
            </a:r>
          </a:p>
        </p:txBody>
      </p:sp>
    </p:spTree>
    <p:extLst>
      <p:ext uri="{BB962C8B-B14F-4D97-AF65-F5344CB8AC3E}">
        <p14:creationId xmlns:p14="http://schemas.microsoft.com/office/powerpoint/2010/main" val="23826779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3100" y="584200"/>
            <a:ext cx="8305800" cy="5130800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在耶穌裡彼此相愛，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在耶穌裡彼此相愛，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少嫉妒論斷，多饒恕關愛，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我們愛，因為神就是愛。</a:t>
            </a:r>
            <a:endParaRPr lang="en-US" altLang="zh-CN" sz="4267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1A71F4-E07A-46CE-8FCA-84174B3BFA0C}"/>
              </a:ext>
            </a:extLst>
          </p:cNvPr>
          <p:cNvSpPr txBox="1"/>
          <p:nvPr/>
        </p:nvSpPr>
        <p:spPr>
          <a:xfrm>
            <a:off x="304801" y="274409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56"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6/7</a:t>
            </a:r>
          </a:p>
        </p:txBody>
      </p:sp>
    </p:spTree>
    <p:extLst>
      <p:ext uri="{BB962C8B-B14F-4D97-AF65-F5344CB8AC3E}">
        <p14:creationId xmlns:p14="http://schemas.microsoft.com/office/powerpoint/2010/main" val="25987460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3100" y="584200"/>
            <a:ext cx="8305800" cy="5130800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我们爱， 因为神 他就是爱</a:t>
            </a:r>
            <a:endParaRPr lang="en-US" altLang="zh-CN" sz="4267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1A71F4-E07A-46CE-8FCA-84174B3BFA0C}"/>
              </a:ext>
            </a:extLst>
          </p:cNvPr>
          <p:cNvSpPr txBox="1"/>
          <p:nvPr/>
        </p:nvSpPr>
        <p:spPr>
          <a:xfrm>
            <a:off x="304801" y="274409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56"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7/7</a:t>
            </a:r>
          </a:p>
        </p:txBody>
      </p:sp>
    </p:spTree>
    <p:extLst>
      <p:ext uri="{BB962C8B-B14F-4D97-AF65-F5344CB8AC3E}">
        <p14:creationId xmlns:p14="http://schemas.microsoft.com/office/powerpoint/2010/main" val="14267515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</Words>
  <Application>Microsoft Office PowerPoint</Application>
  <PresentationFormat>Widescreen</PresentationFormat>
  <Paragraphs>22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黑体</vt:lpstr>
      <vt:lpstr>Arial</vt:lpstr>
      <vt:lpstr>Calibri</vt:lpstr>
      <vt:lpstr>Theme82</vt:lpstr>
      <vt:lpstr>5_Office Theme</vt:lpstr>
      <vt:lpstr>PowerPoint Presentation</vt:lpstr>
      <vt:lpstr>我們和睦同居，何等地美善， 凡事謙虛，溫柔，忍耐， 竭力保守聖靈賜合一的心， 凡事恩慈憐憫相待。</vt:lpstr>
      <vt:lpstr>在耶穌裡彼此相愛， 在耶穌裡彼此相愛， 少嫉妒論斷，多饒恕關愛， 我們愛，因為神就是愛。</vt:lpstr>
      <vt:lpstr>我們和睦同居，何等地美善， 凡事謙虛，溫柔，忍耐， 竭力保守聖靈賜合一的心， 凡事恩慈憐憫相待。</vt:lpstr>
      <vt:lpstr>在耶穌裡彼此相愛， 在耶穌裡彼此相愛， 少嫉妒論斷，多饒恕關愛， 我們愛，因為神就是愛。</vt:lpstr>
      <vt:lpstr>在耶穌裡彼此相愛， 在耶穌裡彼此相愛， 少嫉妒論斷，多饒恕關愛， 我們愛，因為神就是愛。</vt:lpstr>
      <vt:lpstr>在耶穌裡彼此相愛， 在耶穌裡彼此相愛， 少嫉妒論斷，多饒恕關愛， 我們愛，因為神就是愛。</vt:lpstr>
      <vt:lpstr>我们爱， 因为神 他就是爱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2022-01-19T02:56:27Z</dcterms:created>
  <dcterms:modified xsi:type="dcterms:W3CDTF">2022-01-19T02:56:42Z</dcterms:modified>
</cp:coreProperties>
</file>