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6"/>
  </p:notesMasterIdLst>
  <p:sldIdLst>
    <p:sldId id="257" r:id="rId3"/>
    <p:sldId id="6293" r:id="rId4"/>
    <p:sldId id="62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39B19-4710-40AD-A3B1-C6ABD53A4F3D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E1F52-9851-4FDE-AEE3-94502C5A9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4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497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65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5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00165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74940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305302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18515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1724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8179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60966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68052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242111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047119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69855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8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4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 dirty="0" err="1">
                <a:solidFill>
                  <a:srgbClr val="663300">
                    <a:alpha val="100000"/>
                  </a:srgbClr>
                </a:solidFill>
                <a:latin typeface="Calibri"/>
              </a:rPr>
              <a:t>你的话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Thy Word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4"/>
            <a:ext cx="85344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祢的話是我腳前的燈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又是我路上的光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當我心懼怕迷失了方向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主祢仍在我的身旁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如今我心堅定祢同在已顯明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懇求祢永遠常同在 </a:t>
            </a:r>
            <a:endParaRPr lang="en-US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18649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04804"/>
            <a:ext cx="8534400" cy="5943601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祢的話是我腳前的燈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又是我路上的光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我永不忘記在黑暗中徘徊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主祢大愛來尋找我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耶穌引領我跟隨祢的腳踪 </a:t>
            </a:r>
            <a:b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267" b="1" dirty="0">
                <a:latin typeface="黑体" panose="02010609060101010101" pitchFamily="49" charset="-122"/>
                <a:ea typeface="黑体" panose="02010609060101010101" pitchFamily="49" charset="-122"/>
              </a:rPr>
              <a:t>主我要愛祢到永遠</a:t>
            </a:r>
            <a:endParaRPr lang="en-US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289C1-FE0A-4330-AB32-6EBD7323032A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/2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07928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Widescreen</PresentationFormat>
  <Paragraphs>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黑体</vt:lpstr>
      <vt:lpstr>Arial</vt:lpstr>
      <vt:lpstr>Calibri</vt:lpstr>
      <vt:lpstr>Theme45</vt:lpstr>
      <vt:lpstr>7_Office Theme</vt:lpstr>
      <vt:lpstr>PowerPoint Presentation</vt:lpstr>
      <vt:lpstr>祢的話是我腳前的燈  又是我路上的光  當我心懼怕迷失了方向  主祢仍在我的身旁  如今我心堅定祢同在已顯明  懇求祢永遠常同在 </vt:lpstr>
      <vt:lpstr>祢的話是我腳前的燈  又是我路上的光  我永不忘記在黑暗中徘徊  主祢大愛來尋找我  耶穌引領我跟隨祢的腳踪  主我要愛祢到永遠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2022-09-12T23:59:27Z</dcterms:created>
  <dcterms:modified xsi:type="dcterms:W3CDTF">2022-09-12T23:59:41Z</dcterms:modified>
</cp:coreProperties>
</file>