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6" r:id="rId2"/>
    <p:sldId id="256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33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FE2F4-9F38-415F-9A61-BA4536A46155}" type="datetimeFigureOut">
              <a:rPr lang="fr-FR" smtClean="0"/>
              <a:t>23/11/2023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50BDC-7A34-43F2-AA3A-5FD9E03CA2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7651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FE2F4-9F38-415F-9A61-BA4536A46155}" type="datetimeFigureOut">
              <a:rPr lang="fr-FR" smtClean="0"/>
              <a:t>23/11/2023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50BDC-7A34-43F2-AA3A-5FD9E03CA2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0177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FE2F4-9F38-415F-9A61-BA4536A46155}" type="datetimeFigureOut">
              <a:rPr lang="fr-FR" smtClean="0"/>
              <a:t>23/11/2023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50BDC-7A34-43F2-AA3A-5FD9E03CA2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754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FE2F4-9F38-415F-9A61-BA4536A46155}" type="datetimeFigureOut">
              <a:rPr lang="fr-FR" smtClean="0"/>
              <a:t>23/11/2023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50BDC-7A34-43F2-AA3A-5FD9E03CA2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5180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FE2F4-9F38-415F-9A61-BA4536A46155}" type="datetimeFigureOut">
              <a:rPr lang="fr-FR" smtClean="0"/>
              <a:t>23/11/2023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50BDC-7A34-43F2-AA3A-5FD9E03CA2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99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FE2F4-9F38-415F-9A61-BA4536A46155}" type="datetimeFigureOut">
              <a:rPr lang="fr-FR" smtClean="0"/>
              <a:t>23/11/2023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50BDC-7A34-43F2-AA3A-5FD9E03CA2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0667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FE2F4-9F38-415F-9A61-BA4536A46155}" type="datetimeFigureOut">
              <a:rPr lang="fr-FR" smtClean="0"/>
              <a:t>23/11/2023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50BDC-7A34-43F2-AA3A-5FD9E03CA2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3734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FE2F4-9F38-415F-9A61-BA4536A46155}" type="datetimeFigureOut">
              <a:rPr lang="fr-FR" smtClean="0"/>
              <a:t>23/11/2023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50BDC-7A34-43F2-AA3A-5FD9E03CA2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1156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FE2F4-9F38-415F-9A61-BA4536A46155}" type="datetimeFigureOut">
              <a:rPr lang="fr-FR" smtClean="0"/>
              <a:t>23/11/2023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50BDC-7A34-43F2-AA3A-5FD9E03CA2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2079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FE2F4-9F38-415F-9A61-BA4536A46155}" type="datetimeFigureOut">
              <a:rPr lang="fr-FR" smtClean="0"/>
              <a:t>23/11/2023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50BDC-7A34-43F2-AA3A-5FD9E03CA2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3548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FE2F4-9F38-415F-9A61-BA4536A46155}" type="datetimeFigureOut">
              <a:rPr lang="fr-FR" smtClean="0"/>
              <a:t>23/11/2023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50BDC-7A34-43F2-AA3A-5FD9E03CA2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002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FE2F4-9F38-415F-9A61-BA4536A46155}" type="datetimeFigureOut">
              <a:rPr lang="fr-FR" smtClean="0"/>
              <a:t>23/11/2023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50BDC-7A34-43F2-AA3A-5FD9E03CA2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0409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/>
          <p:cNvGrpSpPr/>
          <p:nvPr/>
        </p:nvGrpSpPr>
        <p:grpSpPr>
          <a:xfrm>
            <a:off x="0" y="-2949"/>
            <a:ext cx="9144000" cy="6858000"/>
            <a:chOff x="0" y="0"/>
            <a:chExt cx="9144000" cy="6858000"/>
          </a:xfrm>
        </p:grpSpPr>
        <p:pic>
          <p:nvPicPr>
            <p:cNvPr id="7" name="Image 6"/>
            <p:cNvPicPr>
              <a:picLocks noChangeAspect="1"/>
            </p:cNvPicPr>
            <p:nvPr/>
          </p:nvPicPr>
          <p:blipFill rotWithShape="1">
            <a:blip r:embed="rId2"/>
            <a:srcRect t="889"/>
            <a:stretch/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363454" y="251012"/>
              <a:ext cx="3581016" cy="5391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957430" y="2384612"/>
              <a:ext cx="3034170" cy="88750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572000" y="1309614"/>
              <a:ext cx="2707341" cy="887505"/>
            </a:xfrm>
            <a:prstGeom prst="rect">
              <a:avLst/>
            </a:prstGeom>
            <a:solidFill>
              <a:srgbClr val="FEFF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572000" y="6142998"/>
              <a:ext cx="2060294" cy="5391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120629" y="71370"/>
            <a:ext cx="4451371" cy="8925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FR" sz="4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xend Deca" pitchFamily="2" charset="0"/>
                <a:cs typeface="Lexend Deca" pitchFamily="2" charset="0"/>
              </a:rPr>
              <a:t>RADAR </a:t>
            </a:r>
            <a:r>
              <a:rPr lang="fr-FR" sz="4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xend Deca" pitchFamily="2" charset="0"/>
                <a:cs typeface="Lexend Deca" pitchFamily="2" charset="0"/>
              </a:rPr>
              <a:t>Somme </a:t>
            </a:r>
            <a:endParaRPr lang="fr-FR" sz="4000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exend Deca" pitchFamily="2" charset="0"/>
              <a:cs typeface="Lexend Deca" pitchFamily="2" charset="0"/>
            </a:endParaRPr>
          </a:p>
          <a:p>
            <a:pPr algn="ctr"/>
            <a:r>
              <a:rPr lang="fr-FR" sz="1200" i="1" dirty="0" smtClean="0">
                <a:solidFill>
                  <a:schemeClr val="bg1"/>
                </a:solidFill>
                <a:latin typeface="Lexend Deca" pitchFamily="2" charset="0"/>
                <a:cs typeface="Lexend Deca" pitchFamily="2" charset="0"/>
              </a:rPr>
              <a:t>Rencontre </a:t>
            </a:r>
            <a:r>
              <a:rPr lang="fr-FR" sz="1200" i="1" dirty="0">
                <a:solidFill>
                  <a:schemeClr val="bg1"/>
                </a:solidFill>
                <a:latin typeface="Lexend Deca" pitchFamily="2" charset="0"/>
                <a:cs typeface="Lexend Deca" pitchFamily="2" charset="0"/>
              </a:rPr>
              <a:t>A</a:t>
            </a:r>
            <a:r>
              <a:rPr lang="fr-FR" sz="1200" i="1" dirty="0" smtClean="0">
                <a:solidFill>
                  <a:schemeClr val="bg1"/>
                </a:solidFill>
                <a:latin typeface="Lexend Deca" pitchFamily="2" charset="0"/>
                <a:cs typeface="Lexend Deca" pitchFamily="2" charset="0"/>
              </a:rPr>
              <a:t>mplifiée </a:t>
            </a:r>
            <a:r>
              <a:rPr lang="fr-FR" sz="1200" i="1" dirty="0">
                <a:solidFill>
                  <a:schemeClr val="bg1"/>
                </a:solidFill>
                <a:latin typeface="Lexend Deca" pitchFamily="2" charset="0"/>
                <a:cs typeface="Lexend Deca" pitchFamily="2" charset="0"/>
              </a:rPr>
              <a:t>D</a:t>
            </a:r>
            <a:r>
              <a:rPr lang="fr-FR" sz="1200" i="1" dirty="0" smtClean="0">
                <a:solidFill>
                  <a:schemeClr val="bg1"/>
                </a:solidFill>
                <a:latin typeface="Lexend Deca" pitchFamily="2" charset="0"/>
                <a:cs typeface="Lexend Deca" pitchFamily="2" charset="0"/>
              </a:rPr>
              <a:t>es Acteurs musicaux en Région</a:t>
            </a:r>
            <a:endParaRPr lang="fr-FR" sz="1200" i="1" dirty="0">
              <a:solidFill>
                <a:schemeClr val="bg1"/>
              </a:solidFill>
              <a:latin typeface="Lexend Deca" pitchFamily="2" charset="0"/>
              <a:cs typeface="Lexend Deca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602147" y="2594582"/>
            <a:ext cx="3712832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FR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xend Deca" pitchFamily="2" charset="0"/>
                <a:cs typeface="Lexend Deca" pitchFamily="2" charset="0"/>
              </a:rPr>
              <a:t>La Lune des Pirates</a:t>
            </a:r>
            <a:endParaRPr lang="fr-FR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exend Deca" pitchFamily="2" charset="0"/>
              <a:cs typeface="Lexend Deca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36300" y="2608488"/>
            <a:ext cx="2287132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FR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xend Deca" pitchFamily="2" charset="0"/>
                <a:cs typeface="Lexend Deca" pitchFamily="2" charset="0"/>
              </a:rPr>
              <a:t>Haute Fidélité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346314" y="3568595"/>
            <a:ext cx="2287132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xend Deca" pitchFamily="2" charset="0"/>
                <a:cs typeface="Lexend Deca" pitchFamily="2" charset="0"/>
              </a:rPr>
              <a:t>pôle des musiques actuelles en Hauts-de-France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0" y="5964213"/>
            <a:ext cx="2133600" cy="5847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fr-FR" sz="16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xend Deca" pitchFamily="2" charset="0"/>
                <a:cs typeface="Lexend Deca" pitchFamily="2" charset="0"/>
              </a:rPr>
              <a:t>Jeudi 23 novembre </a:t>
            </a:r>
            <a:r>
              <a:rPr lang="fr-FR" sz="16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xend Deca" pitchFamily="2" charset="0"/>
                <a:cs typeface="Lexend Deca" pitchFamily="2" charset="0"/>
              </a:rPr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220940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/>
          <p:cNvGrpSpPr/>
          <p:nvPr/>
        </p:nvGrpSpPr>
        <p:grpSpPr>
          <a:xfrm>
            <a:off x="0" y="-2949"/>
            <a:ext cx="9144000" cy="6858000"/>
            <a:chOff x="0" y="0"/>
            <a:chExt cx="9144000" cy="6858000"/>
          </a:xfrm>
        </p:grpSpPr>
        <p:pic>
          <p:nvPicPr>
            <p:cNvPr id="7" name="Image 6"/>
            <p:cNvPicPr>
              <a:picLocks noChangeAspect="1"/>
            </p:cNvPicPr>
            <p:nvPr/>
          </p:nvPicPr>
          <p:blipFill rotWithShape="1">
            <a:blip r:embed="rId2"/>
            <a:srcRect t="889"/>
            <a:stretch/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363454" y="251012"/>
              <a:ext cx="3581016" cy="5391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957430" y="2384612"/>
              <a:ext cx="3034170" cy="88750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572000" y="1309614"/>
              <a:ext cx="2707341" cy="887505"/>
            </a:xfrm>
            <a:prstGeom prst="rect">
              <a:avLst/>
            </a:prstGeom>
            <a:solidFill>
              <a:srgbClr val="FEFF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572000" y="6142998"/>
              <a:ext cx="2060294" cy="5391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363454" y="334591"/>
            <a:ext cx="8383149" cy="6165668"/>
          </a:xfrm>
          <a:prstGeom prst="rect">
            <a:avLst/>
          </a:prstGeom>
          <a:solidFill>
            <a:srgbClr val="FFFFFF">
              <a:alpha val="9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u="sng"/>
          </a:p>
        </p:txBody>
      </p:sp>
      <p:sp>
        <p:nvSpPr>
          <p:cNvPr id="12" name="Rectangle 11"/>
          <p:cNvSpPr/>
          <p:nvPr/>
        </p:nvSpPr>
        <p:spPr>
          <a:xfrm>
            <a:off x="1565694" y="542934"/>
            <a:ext cx="6012611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FR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xend Deca" pitchFamily="2" charset="0"/>
                <a:cs typeface="Lexend Deca" pitchFamily="2" charset="0"/>
              </a:rPr>
              <a:t>Programme</a:t>
            </a:r>
            <a:endParaRPr lang="fr-F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exend Deca" pitchFamily="2" charset="0"/>
              <a:cs typeface="Lexend Deca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2846" y="1700265"/>
            <a:ext cx="7968343" cy="307776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dirty="0"/>
              <a:t>10h → 12h</a:t>
            </a:r>
            <a:r>
              <a:rPr lang="fr-FR" cap="all" dirty="0"/>
              <a:t>Charte d'accueil des artistes C.A.R.E.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avec </a:t>
            </a:r>
            <a:r>
              <a:rPr lang="fr-FR" b="1" dirty="0"/>
              <a:t>Anne Delmotte (Filage) et les membres du groupe de travail</a:t>
            </a:r>
            <a:endParaRPr lang="fr-FR" dirty="0"/>
          </a:p>
          <a:p>
            <a:r>
              <a:rPr lang="fr-FR" dirty="0"/>
              <a:t> </a:t>
            </a:r>
          </a:p>
          <a:p>
            <a:r>
              <a:rPr lang="fr-FR" dirty="0"/>
              <a:t>14h → </a:t>
            </a:r>
            <a:r>
              <a:rPr lang="fr-FR" dirty="0" smtClean="0"/>
              <a:t>16h </a:t>
            </a:r>
            <a:r>
              <a:rPr lang="fr-FR" cap="all" dirty="0" smtClean="0"/>
              <a:t>GIP Cafés-cultures et GUSO </a:t>
            </a:r>
            <a:r>
              <a:rPr lang="fr-FR" cap="all" dirty="0"/>
              <a:t>: présentation et informations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avec </a:t>
            </a:r>
            <a:r>
              <a:rPr lang="fr-FR" b="1" dirty="0"/>
              <a:t>les représentants du GIP</a:t>
            </a:r>
            <a:endParaRPr lang="fr-FR" dirty="0"/>
          </a:p>
          <a:p>
            <a:r>
              <a:rPr lang="fr-FR" dirty="0"/>
              <a:t> </a:t>
            </a:r>
          </a:p>
          <a:p>
            <a:r>
              <a:rPr lang="fr-FR" dirty="0"/>
              <a:t/>
            </a:r>
            <a:br>
              <a:rPr lang="fr-FR" dirty="0"/>
            </a:br>
            <a:r>
              <a:rPr lang="fr-FR" dirty="0"/>
              <a:t>16h → </a:t>
            </a:r>
            <a:r>
              <a:rPr lang="fr-FR" dirty="0" smtClean="0"/>
              <a:t>18h </a:t>
            </a:r>
            <a:r>
              <a:rPr lang="fr-FR" cap="all" dirty="0" smtClean="0"/>
              <a:t>Temps </a:t>
            </a:r>
            <a:r>
              <a:rPr lang="fr-FR" cap="all" dirty="0"/>
              <a:t>de rencontre et d'échanges entre structures</a:t>
            </a:r>
            <a:endParaRPr lang="fr-FR" dirty="0"/>
          </a:p>
          <a:p>
            <a:pPr algn="ctr"/>
            <a:endParaRPr lang="fr-FR" sz="1600" b="1" dirty="0" smtClean="0">
              <a:ln w="0"/>
              <a:latin typeface="Roboto" pitchFamily="2" charset="0"/>
              <a:ea typeface="Roboto" pitchFamily="2" charset="0"/>
              <a:cs typeface="Lexend Deca" pitchFamily="2" charset="0"/>
            </a:endParaRPr>
          </a:p>
          <a:p>
            <a:endParaRPr lang="fr-FR" sz="1600" dirty="0" smtClean="0">
              <a:ln w="0"/>
              <a:latin typeface="Roboto" pitchFamily="2" charset="0"/>
              <a:ea typeface="Roboto" pitchFamily="2" charset="0"/>
              <a:cs typeface="Lexend De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989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502</TotalTime>
  <Words>26</Words>
  <Application>Microsoft Office PowerPoint</Application>
  <PresentationFormat>Affichage à l'écran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Lexend Deca</vt:lpstr>
      <vt:lpstr>Roboto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Antoine - HF</dc:creator>
  <cp:lastModifiedBy>Antoine - HF</cp:lastModifiedBy>
  <cp:revision>46</cp:revision>
  <dcterms:created xsi:type="dcterms:W3CDTF">2023-10-11T12:25:34Z</dcterms:created>
  <dcterms:modified xsi:type="dcterms:W3CDTF">2023-11-23T08:46:30Z</dcterms:modified>
</cp:coreProperties>
</file>