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6514" r:id="rId4"/>
    <p:sldId id="6170" r:id="rId5"/>
    <p:sldId id="6171" r:id="rId7"/>
    <p:sldId id="6172" r:id="rId8"/>
    <p:sldId id="6173" r:id="rId9"/>
    <p:sldId id="6174" r:id="rId10"/>
    <p:sldId id="6175" r:id="rId11"/>
    <p:sldId id="61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B4F9A-A7DC-49C1-A4C0-2656BAC5712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209A8-6ABA-40ED-A6C8-DED5AE8FD53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我要顺服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I Will Obey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864250"/>
            <a:ext cx="6096000" cy="4368799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耶穌基督是至寶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是生命中的美好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十字架是我的榮耀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一生都跟隨快跑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864250"/>
            <a:ext cx="6096000" cy="4368799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耶穌基督是至寶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是生命中的美好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十字架是我的榮耀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一生都跟隨快跑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864235"/>
            <a:ext cx="8193405" cy="4368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我要順服 因為我愛祢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無論何處 到哪裡都衷心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世界萬物 都丟棄看作糞土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為要得著耶穌基督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7080" y="864235"/>
            <a:ext cx="8364855" cy="4368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我要順服 因為我愛祢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無論何處 到哪裡都衷心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一生活出 基督福音的託付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獻給耶穌 我所有的全部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7080" y="864235"/>
            <a:ext cx="8034020" cy="4368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我要順服 因為我愛祢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無論何處 到哪裡都衷心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世界萬物 都丟棄看作糞土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為要得著耶穌基督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655" y="864235"/>
            <a:ext cx="8058150" cy="4368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我要順服 因為我愛祢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無論何處 到哪裡都衷心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一生活出 基督福音的託付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獻給耶穌 我所有的全部 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1605" y="864235"/>
            <a:ext cx="8954135" cy="43688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我要順服 因為我愛祢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無論何處 到哪裡都衷心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一生活出 基督福音的託付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獻給耶穌 我所有的全部</a:t>
            </a:r>
            <a:endParaRPr lang="zh-TW" altLang="en-US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WPS Presentation</Application>
  <PresentationFormat>Widescreen</PresentationFormat>
  <Paragraphs>30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黑体</vt:lpstr>
      <vt:lpstr>SimSun</vt:lpstr>
      <vt:lpstr>SimSun</vt:lpstr>
      <vt:lpstr>宋体-简</vt:lpstr>
      <vt:lpstr>Microsoft YaHei</vt:lpstr>
      <vt:lpstr>汉仪旗黑</vt:lpstr>
      <vt:lpstr>Arial Unicode MS</vt:lpstr>
      <vt:lpstr>黑体-简</vt:lpstr>
      <vt:lpstr>等线</vt:lpstr>
      <vt:lpstr>Theme45</vt:lpstr>
      <vt:lpstr>4_Office Theme</vt:lpstr>
      <vt:lpstr>PowerPoint 演示文稿</vt:lpstr>
      <vt:lpstr>耶穌基督是至寶 是生命中的美好 十字架是我的榮耀 一生都跟隨快跑</vt:lpstr>
      <vt:lpstr>耶穌基督是至寶 是生命中的美好 十字架是我的榮耀 一生都跟隨快跑</vt:lpstr>
      <vt:lpstr>我要順服 因為我愛祢 無論何處 到哪裡都衷心 世界萬物 都丟棄看作糞土 為要得著耶穌基督</vt:lpstr>
      <vt:lpstr>我要順服 因為我愛祢 無論何處 到哪裡都衷心 一生活出 基督福音的託付 獻給耶穌 我所有的全部</vt:lpstr>
      <vt:lpstr>我要順服 因為我愛祢 無論何處 到哪裡都衷心 世界萬物 都丟棄看作糞土 為要得著耶穌基督</vt:lpstr>
      <vt:lpstr>我要順服 因為我愛祢 無論何處 到哪裡都衷心 一生活出 基督福音的託付 獻給耶穌 我所有的全部 </vt:lpstr>
      <vt:lpstr>我要順服 因為我愛祢 無論何處 到哪裡都衷心 一生活出 基督福音的託付 獻給耶穌 我所有的全部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lingxinchen</cp:lastModifiedBy>
  <cp:revision>2</cp:revision>
  <dcterms:created xsi:type="dcterms:W3CDTF">2024-10-02T17:01:45Z</dcterms:created>
  <dcterms:modified xsi:type="dcterms:W3CDTF">2024-10-02T17:01:45Z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