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9"/>
  </p:notesMasterIdLst>
  <p:sldIdLst>
    <p:sldId id="279" r:id="rId3"/>
    <p:sldId id="6502" r:id="rId4"/>
    <p:sldId id="6503" r:id="rId5"/>
    <p:sldId id="6504" r:id="rId6"/>
    <p:sldId id="6505" r:id="rId7"/>
    <p:sldId id="650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2" autoAdjust="0"/>
    <p:restoredTop sz="94660"/>
  </p:normalViewPr>
  <p:slideViewPr>
    <p:cSldViewPr snapToGrid="0">
      <p:cViewPr varScale="1">
        <p:scale>
          <a:sx n="96" d="100"/>
          <a:sy n="96" d="100"/>
        </p:scale>
        <p:origin x="7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4E9475-CB63-432A-BC03-CA7CE962F4D5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55E6E-7EC1-44A0-BF69-FE6B48145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17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1610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2723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7235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2856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1531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0834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609185"/>
      </p:ext>
    </p:extLst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633128"/>
      </p:ext>
    </p:extLst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965825"/>
      </p:ext>
    </p:extLst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7143577"/>
      </p:ext>
    </p:extLst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684568"/>
      </p:ext>
    </p:extLst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508760"/>
      </p:ext>
    </p:extLst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421081"/>
      </p:ext>
    </p:extLst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538980"/>
      </p:ext>
    </p:extLst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358891"/>
      </p:ext>
    </p:extLst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30202"/>
      </p:ext>
    </p:extLst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394768"/>
      </p:ext>
    </p:extLst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279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623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>
    <p:wipe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唯有耶稣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Jesus, You Can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119187"/>
            <a:ext cx="7620000" cy="461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耶稣祢能 使瞎眼看见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耶稣祢能 医治伤心人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耶稣祢有 权柄释放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叫不可能变为可能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4E2DC0-0F6E-4BC7-B73D-EA8AE9FF04C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1/5</a:t>
            </a:r>
          </a:p>
        </p:txBody>
      </p:sp>
    </p:spTree>
    <p:extLst>
      <p:ext uri="{BB962C8B-B14F-4D97-AF65-F5344CB8AC3E}">
        <p14:creationId xmlns:p14="http://schemas.microsoft.com/office/powerpoint/2010/main" val="39145973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119187"/>
            <a:ext cx="7620000" cy="461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唯有耶稣 掌管天地万有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唯有耶稣 能使水变成酒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叫狂风巨浪平息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大能赦罪行神迹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耶稣 无人与祢相比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4E2DC0-0F6E-4BC7-B73D-EA8AE9FF04C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2/5</a:t>
            </a:r>
          </a:p>
        </p:txBody>
      </p:sp>
    </p:spTree>
    <p:extLst>
      <p:ext uri="{BB962C8B-B14F-4D97-AF65-F5344CB8AC3E}">
        <p14:creationId xmlns:p14="http://schemas.microsoft.com/office/powerpoint/2010/main" val="14168664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119187"/>
            <a:ext cx="7620000" cy="461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耶稣祢能 使瞎眼看见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耶稣祢能 医治伤心人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耶稣祢有 权柄释放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叫不可能变为可能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4E2DC0-0F6E-4BC7-B73D-EA8AE9FF04C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3/5</a:t>
            </a:r>
          </a:p>
        </p:txBody>
      </p:sp>
    </p:spTree>
    <p:extLst>
      <p:ext uri="{BB962C8B-B14F-4D97-AF65-F5344CB8AC3E}">
        <p14:creationId xmlns:p14="http://schemas.microsoft.com/office/powerpoint/2010/main" val="3840082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119187"/>
            <a:ext cx="7620000" cy="461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唯有耶稣 掌管天地万有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唯有耶稣 能使水变成酒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叫狂风巨浪平息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大能赦罪行神迹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耶稣 无人与祢相比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4E2DC0-0F6E-4BC7-B73D-EA8AE9FF04C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4/5</a:t>
            </a:r>
          </a:p>
        </p:txBody>
      </p:sp>
    </p:spTree>
    <p:extLst>
      <p:ext uri="{BB962C8B-B14F-4D97-AF65-F5344CB8AC3E}">
        <p14:creationId xmlns:p14="http://schemas.microsoft.com/office/powerpoint/2010/main" val="17655832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119187"/>
            <a:ext cx="7620000" cy="461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唯有耶稣 掌管天地万有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唯有耶稣 能使水变成酒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叫狂风巨浪平息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大能赦罪行神迹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耶稣 无人与祢相比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4E2DC0-0F6E-4BC7-B73D-EA8AE9FF04C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5/5</a:t>
            </a:r>
          </a:p>
        </p:txBody>
      </p:sp>
    </p:spTree>
    <p:extLst>
      <p:ext uri="{BB962C8B-B14F-4D97-AF65-F5344CB8AC3E}">
        <p14:creationId xmlns:p14="http://schemas.microsoft.com/office/powerpoint/2010/main" val="2880496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</Words>
  <Application>Microsoft Office PowerPoint</Application>
  <PresentationFormat>Widescreen</PresentationFormat>
  <Paragraphs>16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黑体</vt:lpstr>
      <vt:lpstr>Arial</vt:lpstr>
      <vt:lpstr>Calibri</vt:lpstr>
      <vt:lpstr>Theme1</vt:lpstr>
      <vt:lpstr>2_Office Theme</vt:lpstr>
      <vt:lpstr>PowerPoint Presentation</vt:lpstr>
      <vt:lpstr>耶稣祢能 使瞎眼看见 耶稣祢能 医治伤心人 耶稣祢有 权柄释放 叫不可能变为可能</vt:lpstr>
      <vt:lpstr>唯有耶稣 掌管天地万有 唯有耶稣 能使水变成酒 叫狂风巨浪平息 大能赦罪行神迹 耶稣 无人与祢相比</vt:lpstr>
      <vt:lpstr>耶稣祢能 使瞎眼看见 耶稣祢能 医治伤心人 耶稣祢有 权柄释放 叫不可能变为可能</vt:lpstr>
      <vt:lpstr>唯有耶稣 掌管天地万有 唯有耶稣 能使水变成酒 叫狂风巨浪平息 大能赦罪行神迹 耶稣 无人与祢相比</vt:lpstr>
      <vt:lpstr>唯有耶稣 掌管天地万有 唯有耶稣 能使水变成酒 叫狂风巨浪平息 大能赦罪行神迹 耶稣 无人与祢相比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</dc:creator>
  <cp:lastModifiedBy>Qian</cp:lastModifiedBy>
  <cp:revision>1</cp:revision>
  <dcterms:created xsi:type="dcterms:W3CDTF">2021-08-18T18:58:35Z</dcterms:created>
  <dcterms:modified xsi:type="dcterms:W3CDTF">2021-08-18T18:58:57Z</dcterms:modified>
</cp:coreProperties>
</file>