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6290" r:id="rId3"/>
    <p:sldId id="6291" r:id="rId4"/>
    <p:sldId id="6292" r:id="rId5"/>
    <p:sldId id="6293" r:id="rId6"/>
    <p:sldId id="6294" r:id="rId7"/>
    <p:sldId id="6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34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3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>
        <a:defRPr sz="5867" kern="1200">
          <a:solidFill>
            <a:schemeClr val="lt1"/>
          </a:solidFill>
        </a:defRPr>
      </a:lvl1pPr>
      <a:extLst/>
    </p:titleStyle>
    <p:bodyStyle>
      <a:lvl1pPr indent="-433179" algn="ctr">
        <a:defRPr sz="4267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10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>
        <a:defRPr sz="5867" kern="1200">
          <a:solidFill>
            <a:schemeClr val="lt1"/>
          </a:solidFill>
        </a:defRPr>
      </a:lvl1pPr>
      <a:extLst/>
    </p:titleStyle>
    <p:bodyStyle>
      <a:lvl1pPr indent="-433189" algn="ctr">
        <a:defRPr sz="4267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2" name="TextBox 1"/>
          <p:cNvSpPr txBox="1"/>
          <p:nvPr/>
        </p:nvSpPr>
        <p:spPr>
          <a:xfrm>
            <a:off x="2286000" y="2192029"/>
            <a:ext cx="8890000" cy="2092945"/>
          </a:xfrm>
          <a:prstGeom prst="rect">
            <a:avLst/>
          </a:prstGeom>
          <a:noFill/>
        </p:spPr>
        <p:txBody>
          <a:bodyPr lIns="121920" tIns="60960" rIns="121920" bIns="60960" rtlCol="0" anchor="ctr">
            <a:spAutoFit/>
          </a:bodyPr>
          <a:lstStyle/>
          <a:p>
            <a:pPr algn="ctr" defTabSz="1219140" fontAlgn="ctr">
              <a:lnSpc>
                <a:spcPct val="120000"/>
              </a:lnSpc>
            </a:pPr>
            <a:r>
              <a:rPr lang="zh-TW" altLang="en-US" sz="6400" b="1" dirty="0">
                <a:solidFill>
                  <a:srgbClr val="663300">
                    <a:alpha val="100000"/>
                  </a:srgbClr>
                </a:solidFill>
                <a:latin typeface="Calibri"/>
                <a:ea typeface="新細明體" panose="02020500000000000000" pitchFamily="18" charset="-120"/>
              </a:rPr>
              <a:t>榮耀的呼召</a:t>
            </a:r>
            <a:r>
              <a:rPr lang="en-US" sz="6400" b="1" dirty="0">
                <a:solidFill>
                  <a:srgbClr val="6633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4267" b="1" dirty="0">
                <a:solidFill>
                  <a:srgbClr val="663300">
                    <a:alpha val="100000"/>
                  </a:srgbClr>
                </a:solidFill>
                <a:latin typeface="Calibri"/>
              </a:rPr>
              <a:t>Glorious Calling</a:t>
            </a:r>
          </a:p>
        </p:txBody>
      </p:sp>
    </p:spTree>
    <p:extLst>
      <p:ext uri="{BB962C8B-B14F-4D97-AF65-F5344CB8AC3E}">
        <p14:creationId xmlns:p14="http://schemas.microsoft.com/office/powerpoint/2010/main" val="122915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EBD7-9C50-0049-80D3-51F99AAB3452}"/>
              </a:ext>
            </a:extLst>
          </p:cNvPr>
          <p:cNvSpPr txBox="1"/>
          <p:nvPr/>
        </p:nvSpPr>
        <p:spPr>
          <a:xfrm>
            <a:off x="101600" y="889001"/>
            <a:ext cx="1198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將自己獻上當作活祭</a:t>
            </a:r>
            <a:b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作主聖潔貴重的器皿</a:t>
            </a:r>
            <a:b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祢豐富恩惠必充足澆灌我</a:t>
            </a:r>
            <a:b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使我瓦器裡充滿莫大能力</a:t>
            </a:r>
            <a:endParaRPr kumimoji="1" lang="zh-TW" altLang="en-US" sz="7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F0744-4DA4-B04B-B68E-EFF3D21C467E}"/>
              </a:ext>
            </a:extLst>
          </p:cNvPr>
          <p:cNvSpPr txBox="1"/>
          <p:nvPr/>
        </p:nvSpPr>
        <p:spPr>
          <a:xfrm>
            <a:off x="5757018" y="5991014"/>
            <a:ext cx="67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kumimoji="1" lang="en-US" altLang="zh-TW" sz="24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1/5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971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EBD7-9C50-0049-80D3-51F99AAB3452}"/>
              </a:ext>
            </a:extLst>
          </p:cNvPr>
          <p:cNvSpPr txBox="1"/>
          <p:nvPr/>
        </p:nvSpPr>
        <p:spPr>
          <a:xfrm>
            <a:off x="101600" y="889001"/>
            <a:ext cx="1198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高舉雙手讚美祢我主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全心全人都給祢耶穌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一生意義　活出榮耀的呼召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勇敢地向著標竿直跑</a:t>
            </a:r>
            <a:endParaRPr kumimoji="1" lang="zh-TW" altLang="en-US" sz="7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F0744-4DA4-B04B-B68E-EFF3D21C467E}"/>
              </a:ext>
            </a:extLst>
          </p:cNvPr>
          <p:cNvSpPr txBox="1"/>
          <p:nvPr/>
        </p:nvSpPr>
        <p:spPr>
          <a:xfrm>
            <a:off x="5757018" y="5991014"/>
            <a:ext cx="67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kumimoji="1" lang="en-US" altLang="zh-TW" sz="24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2/5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51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EBD7-9C50-0049-80D3-51F99AAB3452}"/>
              </a:ext>
            </a:extLst>
          </p:cNvPr>
          <p:cNvSpPr txBox="1"/>
          <p:nvPr/>
        </p:nvSpPr>
        <p:spPr>
          <a:xfrm>
            <a:off x="101600" y="889001"/>
            <a:ext cx="1198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跟隨耶穌　愛我的主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我愛祢　耶穌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跟隨耶穌　愛我的主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我愛祢　耶穌</a:t>
            </a:r>
            <a:endParaRPr kumimoji="1" lang="zh-TW" altLang="en-US" sz="7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F0744-4DA4-B04B-B68E-EFF3D21C467E}"/>
              </a:ext>
            </a:extLst>
          </p:cNvPr>
          <p:cNvSpPr txBox="1"/>
          <p:nvPr/>
        </p:nvSpPr>
        <p:spPr>
          <a:xfrm>
            <a:off x="5757018" y="5991014"/>
            <a:ext cx="67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kumimoji="1" lang="en-US" altLang="zh-TW" sz="24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3/5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70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EBD7-9C50-0049-80D3-51F99AAB3452}"/>
              </a:ext>
            </a:extLst>
          </p:cNvPr>
          <p:cNvSpPr txBox="1"/>
          <p:nvPr/>
        </p:nvSpPr>
        <p:spPr>
          <a:xfrm>
            <a:off x="101600" y="889001"/>
            <a:ext cx="1198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高舉雙手讚美祢我主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全心全人都給祢耶穌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一生意義　活出榮耀的呼召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勇敢地向著標竿直跑</a:t>
            </a:r>
            <a:endParaRPr kumimoji="1" lang="zh-TW" altLang="en-US" sz="7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F0744-4DA4-B04B-B68E-EFF3D21C467E}"/>
              </a:ext>
            </a:extLst>
          </p:cNvPr>
          <p:cNvSpPr txBox="1"/>
          <p:nvPr/>
        </p:nvSpPr>
        <p:spPr>
          <a:xfrm>
            <a:off x="5757018" y="5991014"/>
            <a:ext cx="67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kumimoji="1" lang="en-US" altLang="zh-TW" sz="24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4/5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9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EBD7-9C50-0049-80D3-51F99AAB3452}"/>
              </a:ext>
            </a:extLst>
          </p:cNvPr>
          <p:cNvSpPr txBox="1"/>
          <p:nvPr/>
        </p:nvSpPr>
        <p:spPr>
          <a:xfrm>
            <a:off x="101600" y="889001"/>
            <a:ext cx="1198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一生意義</a:t>
            </a:r>
            <a:endParaRPr lang="en-US" altLang="zh-TW" sz="7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活出榮耀的</a:t>
            </a:r>
            <a:r>
              <a:rPr lang="en-US" altLang="zh-TW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呼召</a:t>
            </a: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勇敢地</a:t>
            </a:r>
            <a:endParaRPr lang="en-US" altLang="zh-TW" sz="7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1219170"/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向著標竿</a:t>
            </a:r>
            <a:r>
              <a:rPr lang="en-US" altLang="zh-TW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直</a:t>
            </a:r>
            <a:r>
              <a:rPr lang="en-US" altLang="zh-TW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7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跑</a:t>
            </a:r>
            <a:endParaRPr kumimoji="1" lang="zh-TW" altLang="en-US" sz="7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F0744-4DA4-B04B-B68E-EFF3D21C467E}"/>
              </a:ext>
            </a:extLst>
          </p:cNvPr>
          <p:cNvSpPr txBox="1"/>
          <p:nvPr/>
        </p:nvSpPr>
        <p:spPr>
          <a:xfrm>
            <a:off x="5757018" y="5991014"/>
            <a:ext cx="67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kumimoji="1" lang="en-US" altLang="zh-TW" sz="24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5/5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334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 Unicode MS</vt:lpstr>
      <vt:lpstr>Calibri</vt:lpstr>
      <vt:lpstr>Theme14</vt:lpstr>
      <vt:lpstr>Theme60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steven@whitehardt.com</dc:creator>
  <cp:lastModifiedBy>steven@whitehardt.com</cp:lastModifiedBy>
  <cp:revision>2</cp:revision>
  <dcterms:created xsi:type="dcterms:W3CDTF">2022-11-07T15:28:53Z</dcterms:created>
  <dcterms:modified xsi:type="dcterms:W3CDTF">2022-11-07T17:16:48Z</dcterms:modified>
</cp:coreProperties>
</file>