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3"/>
  </p:notesMasterIdLst>
  <p:sldIdLst>
    <p:sldId id="257" r:id="rId3"/>
    <p:sldId id="6511" r:id="rId4"/>
    <p:sldId id="6512" r:id="rId5"/>
    <p:sldId id="6513" r:id="rId6"/>
    <p:sldId id="6514" r:id="rId7"/>
    <p:sldId id="6515" r:id="rId8"/>
    <p:sldId id="6516" r:id="rId9"/>
    <p:sldId id="6517" r:id="rId10"/>
    <p:sldId id="6519" r:id="rId11"/>
    <p:sldId id="651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8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A2143-46AE-4D5C-9A5D-364EDDB4019A}" type="datetimeFigureOut">
              <a:rPr lang="en-US" smtClean="0"/>
              <a:t>10/31/2022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565ED-4C70-4C6B-8235-8AA754ADD6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4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07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517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66519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436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30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056229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9801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41251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2973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4570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2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028934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0933636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16266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9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3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67495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7416817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20386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03294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25321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027925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70651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4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2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900602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4082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548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7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0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每一天我需要你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I Need You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願我生命單單歸榮耀給你，耶穌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這是我的呼求，每天都更愛你，永不失去起初愛你的心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9/9</a:t>
            </a:r>
          </a:p>
        </p:txBody>
      </p:sp>
    </p:spTree>
    <p:extLst>
      <p:ext uri="{BB962C8B-B14F-4D97-AF65-F5344CB8AC3E}">
        <p14:creationId xmlns:p14="http://schemas.microsoft.com/office/powerpoint/2010/main" val="3057448133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讓我坦然無懼來到施恩座前，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用心靈誠實尋求你，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親愛的天父我何等地需要你，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需要更多你的同在，在我生命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1/9</a:t>
            </a:r>
          </a:p>
        </p:txBody>
      </p:sp>
    </p:spTree>
    <p:extLst>
      <p:ext uri="{BB962C8B-B14F-4D97-AF65-F5344CB8AC3E}">
        <p14:creationId xmlns:p14="http://schemas.microsoft.com/office/powerpoint/2010/main" val="13341058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讓我坦然無懼來到施恩座前，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用心靈誠實尋求你，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親愛的天父我何等地需要你，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需要更多你的同在，在我生命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2/9</a:t>
            </a:r>
          </a:p>
        </p:txBody>
      </p:sp>
    </p:spTree>
    <p:extLst>
      <p:ext uri="{BB962C8B-B14F-4D97-AF65-F5344CB8AC3E}">
        <p14:creationId xmlns:p14="http://schemas.microsoft.com/office/powerpoint/2010/main" val="35507248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每一天，我需要你，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你話語如甘霖，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每時刻，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我需要你聖靈如雨降臨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3/9</a:t>
            </a:r>
          </a:p>
        </p:txBody>
      </p:sp>
    </p:spTree>
    <p:extLst>
      <p:ext uri="{BB962C8B-B14F-4D97-AF65-F5344CB8AC3E}">
        <p14:creationId xmlns:p14="http://schemas.microsoft.com/office/powerpoint/2010/main" val="105688689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每一天，我需要你，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你話語如甘霖，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每時刻，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我需要你聖靈如雨降臨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4/9</a:t>
            </a:r>
          </a:p>
        </p:txBody>
      </p:sp>
    </p:spTree>
    <p:extLst>
      <p:ext uri="{BB962C8B-B14F-4D97-AF65-F5344CB8AC3E}">
        <p14:creationId xmlns:p14="http://schemas.microsoft.com/office/powerpoint/2010/main" val="414040725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願我生命單單歸榮耀給你，耶穌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這是我的呼求，每天都更愛你，永不失去起初愛你的心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5/9</a:t>
            </a:r>
          </a:p>
        </p:txBody>
      </p:sp>
    </p:spTree>
    <p:extLst>
      <p:ext uri="{BB962C8B-B14F-4D97-AF65-F5344CB8AC3E}">
        <p14:creationId xmlns:p14="http://schemas.microsoft.com/office/powerpoint/2010/main" val="130766116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每一天，我需要你，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你話語如甘霖，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每時刻，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我需要你聖靈如雨降臨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6/9</a:t>
            </a:r>
          </a:p>
        </p:txBody>
      </p:sp>
    </p:spTree>
    <p:extLst>
      <p:ext uri="{BB962C8B-B14F-4D97-AF65-F5344CB8AC3E}">
        <p14:creationId xmlns:p14="http://schemas.microsoft.com/office/powerpoint/2010/main" val="1532827991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願我生命單單歸榮耀給你，耶穌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這是我的呼求，每天都更愛你，永不失去起初愛你的心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7/9</a:t>
            </a:r>
          </a:p>
        </p:txBody>
      </p:sp>
    </p:spTree>
    <p:extLst>
      <p:ext uri="{BB962C8B-B14F-4D97-AF65-F5344CB8AC3E}">
        <p14:creationId xmlns:p14="http://schemas.microsoft.com/office/powerpoint/2010/main" val="162771204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8300" y="482600"/>
            <a:ext cx="8915400" cy="520699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這是我的禱告，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願我生命單單歸榮耀給你，耶穌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這是我的呼求，每天都更愛你，永不失去起初愛你的心</a:t>
            </a:r>
            <a:endParaRPr lang="en-US" sz="3733" dirty="0">
              <a:latin typeface="黑体" panose="02010609060101010101" pitchFamily="49" charset="-122"/>
              <a:ea typeface="黑体" panose="02010609060101010101" pitchFamily="49" charset="-122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D68C10-514E-4397-955A-CBCA7147C0C7}"/>
              </a:ext>
            </a:extLst>
          </p:cNvPr>
          <p:cNvSpPr txBox="1"/>
          <p:nvPr/>
        </p:nvSpPr>
        <p:spPr>
          <a:xfrm>
            <a:off x="406402" y="365878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4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8/9</a:t>
            </a:r>
          </a:p>
        </p:txBody>
      </p:sp>
    </p:spTree>
    <p:extLst>
      <p:ext uri="{BB962C8B-B14F-4D97-AF65-F5344CB8AC3E}">
        <p14:creationId xmlns:p14="http://schemas.microsoft.com/office/powerpoint/2010/main" val="356677420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Widescreen</PresentationFormat>
  <Paragraphs>28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黑体</vt:lpstr>
      <vt:lpstr>Arial</vt:lpstr>
      <vt:lpstr>Calibri</vt:lpstr>
      <vt:lpstr>Theme62</vt:lpstr>
      <vt:lpstr>4_Office Theme</vt:lpstr>
      <vt:lpstr>PowerPoint Presentation</vt:lpstr>
      <vt:lpstr>讓我坦然無懼來到施恩座前， 用心靈誠實尋求你， 親愛的天父我何等地需要你， 需要更多你的同在，在我生命</vt:lpstr>
      <vt:lpstr>讓我坦然無懼來到施恩座前， 用心靈誠實尋求你， 親愛的天父我何等地需要你， 需要更多你的同在，在我生命</vt:lpstr>
      <vt:lpstr>每一天，我需要你， 你話語如甘霖， 每時刻， 我需要你聖靈如雨降臨</vt:lpstr>
      <vt:lpstr>每一天，我需要你， 你話語如甘霖， 每時刻， 我需要你聖靈如雨降臨</vt:lpstr>
      <vt:lpstr>這是我的禱告， 願我生命單單歸榮耀給你，耶穌 這是我的呼求，每天都更愛你，永不失去起初愛你的心</vt:lpstr>
      <vt:lpstr>每一天，我需要你， 你話語如甘霖， 每時刻， 我需要你聖靈如雨降臨</vt:lpstr>
      <vt:lpstr>這是我的禱告， 願我生命單單歸榮耀給你，耶穌 這是我的呼求，每天都更愛你，永不失去起初愛你的心</vt:lpstr>
      <vt:lpstr>這是我的禱告， 願我生命單單歸榮耀給你，耶穌 這是我的呼求，每天都更愛你，永不失去起初愛你的心</vt:lpstr>
      <vt:lpstr>這是我的禱告， 願我生命單單歸榮耀給你，耶穌 這是我的呼求，每天都更愛你，永不失去起初愛你的心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2022-10-31T14:11:17Z</dcterms:created>
  <dcterms:modified xsi:type="dcterms:W3CDTF">2022-10-31T14:11:42Z</dcterms:modified>
</cp:coreProperties>
</file>