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8"/>
  </p:notesMasterIdLst>
  <p:sldIdLst>
    <p:sldId id="264" r:id="rId3"/>
    <p:sldId id="5798" r:id="rId4"/>
    <p:sldId id="5799" r:id="rId5"/>
    <p:sldId id="5800" r:id="rId6"/>
    <p:sldId id="58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3B464-E417-412C-A8D1-B2763542BAEF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05E08-0EF6-4ACA-A143-269DF1224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88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16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4480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475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5476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98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9285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3863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52708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20518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3920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9062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1382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3594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91846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0911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59825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58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11/14/22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8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zh-TW" alt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向主歡呼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Shout to the Lord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1" y="909553"/>
            <a:ext cx="10337798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主耶穌 我救主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無一人能像祢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我願一生 全心讚美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祢奇妙全能的大愛</a:t>
            </a:r>
            <a:endParaRPr lang="en-US" altLang="zh-CN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112A2-810A-4A4B-93C5-EADBB7F3E55F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93878034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1" y="909553"/>
            <a:ext cx="10337798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祢是我 安慰師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我避難所和力量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我的一切 每個氣息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永遠不住敬拜祢</a:t>
            </a:r>
            <a:endParaRPr lang="en-US" altLang="zh-CN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112A2-810A-4A4B-93C5-EADBB7F3E55F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193428678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658" y="914400"/>
            <a:ext cx="10564683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向主歡呼 願全地揚聲唱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頌讚榮耀 能力歸於君王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眾山跪拜 眾海洋歡呼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歌頌主的聖名</a:t>
            </a:r>
            <a:endParaRPr lang="en-US" altLang="zh-CN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112A2-810A-4A4B-93C5-EADBB7F3E55F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10353751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1" y="909553"/>
            <a:ext cx="10337798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我要歌頌 祢大能的作為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我要永遠愛祢 永遠要堅定</a:t>
            </a:r>
            <a:b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無一事物 能與祢的應許相比</a:t>
            </a:r>
            <a:endParaRPr lang="en-US" altLang="zh-CN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112A2-810A-4A4B-93C5-EADBB7F3E55F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420149573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117</Words>
  <Application>Microsoft Macintosh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 Unicode MS</vt:lpstr>
      <vt:lpstr>黑体</vt:lpstr>
      <vt:lpstr>Arial</vt:lpstr>
      <vt:lpstr>Calibri</vt:lpstr>
      <vt:lpstr>Theme54</vt:lpstr>
      <vt:lpstr>4_Office Theme</vt:lpstr>
      <vt:lpstr>PowerPoint Presentation</vt:lpstr>
      <vt:lpstr>主耶穌 我救主 無一人能像祢 我願一生 全心讚美 祢奇妙全能的大愛</vt:lpstr>
      <vt:lpstr>祢是我 安慰師 我避難所和力量 我的一切 每個氣息 永遠不住敬拜祢</vt:lpstr>
      <vt:lpstr>向主歡呼 願全地揚聲唱 頌讚榮耀 能力歸於君王 眾山跪拜 眾海洋歡呼 歌頌主的聖名</vt:lpstr>
      <vt:lpstr>我要歌頌 祢大能的作為 我要永遠愛祢 永遠要堅定 無一事物 能與祢的應許相比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Eric Pan</cp:lastModifiedBy>
  <cp:revision>4</cp:revision>
  <dcterms:created xsi:type="dcterms:W3CDTF">2022-01-12T20:24:22Z</dcterms:created>
  <dcterms:modified xsi:type="dcterms:W3CDTF">2022-11-14T23:19:10Z</dcterms:modified>
</cp:coreProperties>
</file>